
<file path=[Content_Types].xml><?xml version="1.0" encoding="utf-8"?>
<Types xmlns="http://schemas.openxmlformats.org/package/2006/content-types">
  <Override PartName="/ppt/slides/slide29.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417" r:id="rId2"/>
  </p:sldMasterIdLst>
  <p:notesMasterIdLst>
    <p:notesMasterId r:id="rId48"/>
  </p:notesMasterIdLst>
  <p:sldIdLst>
    <p:sldId id="302" r:id="rId3"/>
    <p:sldId id="303" r:id="rId4"/>
    <p:sldId id="258" r:id="rId5"/>
    <p:sldId id="297" r:id="rId6"/>
    <p:sldId id="298" r:id="rId7"/>
    <p:sldId id="259" r:id="rId8"/>
    <p:sldId id="260" r:id="rId9"/>
    <p:sldId id="261" r:id="rId10"/>
    <p:sldId id="262" r:id="rId11"/>
    <p:sldId id="263" r:id="rId12"/>
    <p:sldId id="264" r:id="rId13"/>
    <p:sldId id="265" r:id="rId14"/>
    <p:sldId id="266" r:id="rId15"/>
    <p:sldId id="267" r:id="rId16"/>
    <p:sldId id="306" r:id="rId17"/>
    <p:sldId id="269" r:id="rId18"/>
    <p:sldId id="301" r:id="rId19"/>
    <p:sldId id="270" r:id="rId20"/>
    <p:sldId id="271" r:id="rId21"/>
    <p:sldId id="272" r:id="rId22"/>
    <p:sldId id="273" r:id="rId23"/>
    <p:sldId id="304" r:id="rId24"/>
    <p:sldId id="274" r:id="rId25"/>
    <p:sldId id="275" r:id="rId26"/>
    <p:sldId id="276" r:id="rId27"/>
    <p:sldId id="277" r:id="rId28"/>
    <p:sldId id="278" r:id="rId29"/>
    <p:sldId id="279" r:id="rId30"/>
    <p:sldId id="280" r:id="rId31"/>
    <p:sldId id="281" r:id="rId32"/>
    <p:sldId id="282" r:id="rId33"/>
    <p:sldId id="283" r:id="rId34"/>
    <p:sldId id="305"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enn" initials="v" lastIdx="2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2298D5"/>
    <a:srgbClr val="558ED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94" y="-150"/>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1536"/>
    </p:cViewPr>
  </p:sorterViewPr>
  <p:notesViewPr>
    <p:cSldViewPr>
      <p:cViewPr>
        <p:scale>
          <a:sx n="150" d="100"/>
          <a:sy n="150" d="100"/>
        </p:scale>
        <p:origin x="-728" y="372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7-28T16:13:13.183" idx="25">
    <p:pos x="10" y="10"/>
    <p:text>add photo</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it-IT"/>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8C1EFA45-6A2C-4AD5-A9B2-0311287AC0C5}" type="datetime1">
              <a:rPr lang="en-US"/>
              <a:pPr/>
              <a:t>3/31/2015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fr-FR"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it-I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61332DC0-8426-46DC-9FE2-77D852CAB29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ndslogistik.se/kommunikation/fil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a:lstStyle/>
          <a:p>
            <a:pPr eaLnBrk="1" hangingPunct="1">
              <a:spcBef>
                <a:spcPct val="0"/>
              </a:spcBef>
            </a:pPr>
            <a:endParaRPr lang="de-DE" smtClean="0">
              <a:ea typeface="ＭＳ Ｐゴシック" charset="-128"/>
            </a:endParaRPr>
          </a:p>
        </p:txBody>
      </p:sp>
      <p:sp>
        <p:nvSpPr>
          <p:cNvPr id="58372" name="Slide Number Placeholder 3"/>
          <p:cNvSpPr>
            <a:spLocks noGrp="1"/>
          </p:cNvSpPr>
          <p:nvPr>
            <p:ph type="sldNum" sz="quarter" idx="5"/>
          </p:nvPr>
        </p:nvSpPr>
        <p:spPr bwMode="auto">
          <a:noFill/>
          <a:ln>
            <a:miter lim="800000"/>
            <a:headEnd/>
            <a:tailEnd/>
          </a:ln>
        </p:spPr>
        <p:txBody>
          <a:bodyPr/>
          <a:lstStyle/>
          <a:p>
            <a:fld id="{9C85820A-7A42-41DD-851D-8ADE2AFBD41D}" type="slidenum">
              <a:rPr lang="de-DE"/>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a:lstStyle/>
          <a:p>
            <a:r>
              <a:rPr lang="fr-FR" smtClean="0">
                <a:ea typeface="ＭＳ Ｐゴシック" charset="-128"/>
              </a:rPr>
              <a:t>Comme vous pouvez le constater, il existe différentes sources de pollution atmosphérique urbaine.</a:t>
            </a:r>
          </a:p>
          <a:p>
            <a:endParaRPr lang="fr-FR" smtClean="0">
              <a:ea typeface="ＭＳ Ｐゴシック" charset="-128"/>
            </a:endParaRPr>
          </a:p>
          <a:p>
            <a:r>
              <a:rPr lang="fr-FR" smtClean="0">
                <a:ea typeface="ＭＳ Ｐゴシック" charset="-128"/>
              </a:rPr>
              <a:t>En réalité, la grande majorité des problèmes liés à la qualité de l’air disparaîtraient si la circulation automobile était entièrement interdite dans les villes. Ce qui est évidemment impossible. Cependant,  s’assurer que seuls les véhicules les plus propres y circulent peut fortement contribuer à améliorer la situation.     </a:t>
            </a:r>
          </a:p>
          <a:p>
            <a:endParaRPr lang="fr-FR" smtClean="0">
              <a:ea typeface="ＭＳ Ｐゴシック" charset="-128"/>
            </a:endParaRPr>
          </a:p>
          <a:p>
            <a:r>
              <a:rPr lang="fr-FR" smtClean="0">
                <a:ea typeface="ＭＳ Ｐゴシック" charset="-128"/>
              </a:rPr>
              <a:t>Savez-vous si votre ville dépasse les valeurs limites ? Lorsque vous aborderez cette partie de la formation avec les participants, vous pouvez : </a:t>
            </a:r>
          </a:p>
          <a:p>
            <a:pPr>
              <a:buFontTx/>
              <a:buAutoNum type="alphaLcParenR"/>
            </a:pPr>
            <a:r>
              <a:rPr lang="fr-FR" smtClean="0">
                <a:ea typeface="ＭＳ Ｐゴシック" charset="-128"/>
              </a:rPr>
              <a:t> chercher la ville d’où ils viennent et tester leurs connaissances sur cette ville.</a:t>
            </a:r>
          </a:p>
          <a:p>
            <a:pPr>
              <a:buFontTx/>
              <a:buAutoNum type="alphaLcParenR"/>
            </a:pPr>
            <a:r>
              <a:rPr lang="fr-FR" smtClean="0">
                <a:ea typeface="ＭＳ Ｐゴシック" charset="-128"/>
              </a:rPr>
              <a:t> remplacer les diapositives de données statistiques par celles de la capitale de votre pays</a:t>
            </a:r>
          </a:p>
        </p:txBody>
      </p:sp>
      <p:sp>
        <p:nvSpPr>
          <p:cNvPr id="76804" name="Slide Number Placeholder 3"/>
          <p:cNvSpPr>
            <a:spLocks noGrp="1"/>
          </p:cNvSpPr>
          <p:nvPr>
            <p:ph type="sldNum" sz="quarter" idx="5"/>
          </p:nvPr>
        </p:nvSpPr>
        <p:spPr bwMode="auto">
          <a:noFill/>
          <a:ln>
            <a:miter lim="800000"/>
            <a:headEnd/>
            <a:tailEnd/>
          </a:ln>
        </p:spPr>
        <p:txBody>
          <a:bodyPr/>
          <a:lstStyle/>
          <a:p>
            <a:fld id="{3C1A3AB8-EBC8-4731-B90F-A738DB9BE053}"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a:lstStyle/>
          <a:p>
            <a:r>
              <a:rPr lang="fr-FR" smtClean="0">
                <a:ea typeface="ＭＳ Ｐゴシック" charset="-128"/>
              </a:rPr>
              <a:t>Les normes Euro ont été mises en place par l’UE afin de garantir que les véhicules nouvellement construits soient le plus propre possible. Plusieurs générations de normes ont été établies, nous en sommes actuellement à la sixième. On utilise les chiffres romains pour les véhicules lourds (p. ex. Euro VI) et les chiffres arabes pour les véhicules légers (p. ex. Euro 6).</a:t>
            </a:r>
          </a:p>
          <a:p>
            <a:endParaRPr lang="fr-FR" smtClean="0">
              <a:ea typeface="ＭＳ Ｐゴシック" charset="-128"/>
            </a:endParaRPr>
          </a:p>
          <a:p>
            <a:r>
              <a:rPr lang="fr-FR" smtClean="0">
                <a:ea typeface="ＭＳ Ｐゴシック" charset="-128"/>
              </a:rPr>
              <a:t>Ces normes ne s’appliquent qu’aux émissions associées à la qualité de l’air, elles ne s’appliquent pas aux émissions de CO</a:t>
            </a:r>
            <a:r>
              <a:rPr lang="fr-FR" baseline="-25000" smtClean="0">
                <a:ea typeface="ＭＳ Ｐゴシック" charset="-128"/>
              </a:rPr>
              <a:t>2</a:t>
            </a:r>
            <a:r>
              <a:rPr lang="fr-FR" smtClean="0">
                <a:ea typeface="ＭＳ Ｐゴシック" charset="-128"/>
              </a:rPr>
              <a:t>.        </a:t>
            </a:r>
          </a:p>
        </p:txBody>
      </p:sp>
      <p:sp>
        <p:nvSpPr>
          <p:cNvPr id="78852" name="Slide Number Placeholder 3"/>
          <p:cNvSpPr>
            <a:spLocks noGrp="1"/>
          </p:cNvSpPr>
          <p:nvPr>
            <p:ph type="sldNum" sz="quarter" idx="5"/>
          </p:nvPr>
        </p:nvSpPr>
        <p:spPr bwMode="auto">
          <a:noFill/>
          <a:ln>
            <a:miter lim="800000"/>
            <a:headEnd/>
            <a:tailEnd/>
          </a:ln>
        </p:spPr>
        <p:txBody>
          <a:bodyPr/>
          <a:lstStyle/>
          <a:p>
            <a:fld id="{6A49E6D4-9914-4FF5-AFFE-1F1802487FC5}"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a:lstStyle/>
          <a:p>
            <a:pPr eaLnBrk="1" hangingPunct="1">
              <a:spcBef>
                <a:spcPct val="0"/>
              </a:spcBef>
            </a:pPr>
            <a:r>
              <a:rPr lang="fr-FR" smtClean="0">
                <a:ea typeface="ＭＳ Ｐゴシック" charset="-128"/>
              </a:rPr>
              <a:t>Les polluants atmosphériques locaux sont concrets et vous « sautent aux yeux » (c.-à-d. visibles). Cela signifie qu’ils revêtent une priorité absolue pour les pouvoirs publics. Les polluants globaux, tels que le CO</a:t>
            </a:r>
            <a:r>
              <a:rPr lang="fr-FR" baseline="-25000" smtClean="0">
                <a:ea typeface="ＭＳ Ｐゴシック" charset="-128"/>
              </a:rPr>
              <a:t>2</a:t>
            </a:r>
            <a:r>
              <a:rPr lang="fr-FR" smtClean="0">
                <a:ea typeface="ＭＳ Ｐゴシック" charset="-128"/>
              </a:rPr>
              <a:t>, sont également d’une grande importance pour des raisons essentiellement liées au changement climatique. Si vous souhaitez approfondir ce sujet avec les participants, appuyez-vous sur le rapport le plus récent du Groupe d’experts intergouvernemental sur l’évolution du climat (GIEC)     </a:t>
            </a:r>
          </a:p>
          <a:p>
            <a:pPr eaLnBrk="1" hangingPunct="1">
              <a:spcBef>
                <a:spcPct val="0"/>
              </a:spcBef>
            </a:pPr>
            <a:r>
              <a:rPr lang="fr-FR" smtClean="0">
                <a:ea typeface="ＭＳ Ｐゴシック" charset="-128"/>
              </a:rPr>
              <a:t>– cinquième rapport d’évaluation actuellement  : http://www.ipcc.ch/</a:t>
            </a:r>
          </a:p>
          <a:p>
            <a:pPr marL="0" lvl="2" eaLnBrk="1" hangingPunct="1">
              <a:spcBef>
                <a:spcPct val="0"/>
              </a:spcBef>
            </a:pPr>
            <a:endParaRPr lang="fr-FR" smtClean="0">
              <a:ea typeface="ＭＳ Ｐゴシック" charset="-128"/>
            </a:endParaRPr>
          </a:p>
          <a:p>
            <a:pPr marL="0" lvl="2" eaLnBrk="1" hangingPunct="1">
              <a:spcBef>
                <a:spcPct val="0"/>
              </a:spcBef>
            </a:pPr>
            <a:r>
              <a:rPr lang="fr-FR" smtClean="0">
                <a:ea typeface="ＭＳ Ｐゴシック" charset="-128"/>
              </a:rPr>
              <a:t>On utilise souvent l’unité commune  « eCO</a:t>
            </a:r>
            <a:r>
              <a:rPr lang="fr-FR" baseline="-25000" smtClean="0">
                <a:ea typeface="ＭＳ Ｐゴシック" charset="-128"/>
              </a:rPr>
              <a:t>2 </a:t>
            </a:r>
            <a:r>
              <a:rPr lang="fr-FR" smtClean="0">
                <a:ea typeface="ＭＳ Ｐゴシック" charset="-128"/>
              </a:rPr>
              <a:t>» – c’est-à-dire l’équivalent CO</a:t>
            </a:r>
            <a:r>
              <a:rPr lang="fr-FR" baseline="-25000" smtClean="0">
                <a:ea typeface="ＭＳ Ｐゴシック" charset="-128"/>
              </a:rPr>
              <a:t>2 </a:t>
            </a:r>
            <a:r>
              <a:rPr lang="fr-FR" smtClean="0">
                <a:ea typeface="ＭＳ Ｐゴシック" charset="-128"/>
              </a:rPr>
              <a:t>– pour mesurer les gaz à effet de serre, qui englobent d’autres gaz tel que le méthane, bien plus puissant que le CO</a:t>
            </a:r>
            <a:r>
              <a:rPr lang="fr-FR" baseline="-25000" smtClean="0">
                <a:ea typeface="ＭＳ Ｐゴシック" charset="-128"/>
              </a:rPr>
              <a:t>2</a:t>
            </a:r>
            <a:r>
              <a:rPr lang="fr-FR" smtClean="0">
                <a:ea typeface="ＭＳ Ｐゴシック" charset="-128"/>
              </a:rPr>
              <a:t>, mais émis en bien moindres quantités.   </a:t>
            </a:r>
          </a:p>
          <a:p>
            <a:pPr eaLnBrk="1" hangingPunct="1">
              <a:spcBef>
                <a:spcPct val="0"/>
              </a:spcBef>
            </a:pPr>
            <a:endParaRPr lang="fr-FR" smtClean="0">
              <a:ea typeface="ＭＳ Ｐゴシック" charset="-128"/>
            </a:endParaRPr>
          </a:p>
          <a:p>
            <a:pPr eaLnBrk="1" hangingPunct="1">
              <a:spcBef>
                <a:spcPct val="0"/>
              </a:spcBef>
            </a:pPr>
            <a:r>
              <a:rPr lang="fr-FR" smtClean="0">
                <a:ea typeface="ＭＳ Ｐゴシック" charset="-128"/>
              </a:rPr>
              <a:t>Il existe à ce sujet plusieurs objectifs à atteindre. Il est conseillé de vous renseigner sur les objectifs fixés dans votre pays avant de présenter cette partie.</a:t>
            </a:r>
          </a:p>
          <a:p>
            <a:pPr eaLnBrk="1" hangingPunct="1">
              <a:spcBef>
                <a:spcPct val="0"/>
              </a:spcBef>
            </a:pPr>
            <a:endParaRPr lang="en-US" smtClean="0">
              <a:ea typeface="ＭＳ Ｐゴシック" charset="-128"/>
            </a:endParaRPr>
          </a:p>
        </p:txBody>
      </p:sp>
      <p:sp>
        <p:nvSpPr>
          <p:cNvPr id="80900" name="Slide Number Placeholder 3"/>
          <p:cNvSpPr>
            <a:spLocks noGrp="1"/>
          </p:cNvSpPr>
          <p:nvPr>
            <p:ph type="sldNum" sz="quarter" idx="5"/>
          </p:nvPr>
        </p:nvSpPr>
        <p:spPr bwMode="auto">
          <a:noFill/>
          <a:ln>
            <a:miter lim="800000"/>
            <a:headEnd/>
            <a:tailEnd/>
          </a:ln>
        </p:spPr>
        <p:txBody>
          <a:bodyPr/>
          <a:lstStyle/>
          <a:p>
            <a:fld id="{6D0310C3-A175-46EB-B58C-C3504310045F}"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a:lstStyle/>
          <a:p>
            <a:r>
              <a:rPr lang="fr-FR" smtClean="0">
                <a:ea typeface="ＭＳ Ｐゴシック" charset="-128"/>
              </a:rPr>
              <a:t>Il existe de nombreuses raisons de réduire la consommation de carburants fossiles.</a:t>
            </a:r>
          </a:p>
          <a:p>
            <a:endParaRPr lang="fr-FR" smtClean="0">
              <a:ea typeface="ＭＳ Ｐゴシック" charset="-128"/>
            </a:endParaRPr>
          </a:p>
          <a:p>
            <a:endParaRPr lang="fr-FR" smtClean="0">
              <a:ea typeface="ＭＳ Ｐゴシック" charset="-128"/>
            </a:endParaRPr>
          </a:p>
          <a:p>
            <a:r>
              <a:rPr lang="fr-FR" smtClean="0">
                <a:ea typeface="ＭＳ Ｐゴシック" charset="-128"/>
              </a:rPr>
              <a:t>Malheureusement, si c’était si simple, nous ne serions pas tous ici à apprendre comment intégrer des véhicules à faibles émissions dans les parcs automobiles !</a:t>
            </a:r>
          </a:p>
        </p:txBody>
      </p:sp>
      <p:sp>
        <p:nvSpPr>
          <p:cNvPr id="82948" name="Slide Number Placeholder 3"/>
          <p:cNvSpPr>
            <a:spLocks noGrp="1"/>
          </p:cNvSpPr>
          <p:nvPr>
            <p:ph type="sldNum" sz="quarter" idx="5"/>
          </p:nvPr>
        </p:nvSpPr>
        <p:spPr bwMode="auto">
          <a:noFill/>
          <a:ln>
            <a:miter lim="800000"/>
            <a:headEnd/>
            <a:tailEnd/>
          </a:ln>
        </p:spPr>
        <p:txBody>
          <a:bodyPr/>
          <a:lstStyle/>
          <a:p>
            <a:fld id="{2A035E7B-63A9-4131-9F90-313A84523CE7}"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a:lstStyle/>
          <a:p>
            <a:r>
              <a:rPr lang="fr-FR" smtClean="0">
                <a:ea typeface="ＭＳ Ｐゴシック" charset="-128"/>
              </a:rPr>
              <a:t>Soulignez le fait qu’il s’agit ici d’un aperçu à l’échelle européenne des différentes technologies et que ces données peuvent varier selon le pays. Incluez plus d’informations relatives aux possibilités d’utilisation de ces types de carburants/technologies dans votre pays.   </a:t>
            </a:r>
          </a:p>
          <a:p>
            <a:endParaRPr lang="fr-FR" smtClean="0">
              <a:ea typeface="ＭＳ Ｐゴシック" charset="-128"/>
            </a:endParaRPr>
          </a:p>
          <a:p>
            <a:r>
              <a:rPr lang="fr-FR" smtClean="0">
                <a:ea typeface="ＭＳ Ｐゴシック" charset="-128"/>
              </a:rPr>
              <a:t>Pour plus d’informations, vous pouvez lire le rapport Clean Fleets Bus qui décrit ce sujet plus en détail.</a:t>
            </a:r>
          </a:p>
          <a:p>
            <a:endParaRPr lang="fr-FR" smtClean="0">
              <a:ea typeface="ＭＳ Ｐゴシック" charset="-128"/>
            </a:endParaRPr>
          </a:p>
          <a:p>
            <a:pPr marL="0" lvl="2"/>
            <a:r>
              <a:rPr lang="fr-FR" smtClean="0">
                <a:ea typeface="ＭＳ Ｐゴシック" charset="-128"/>
              </a:rPr>
              <a:t>Cette étude présente des informations sur la performance environnementale, les aspects pratiques et financiers associés à 17 technologies et carburants différents. Elle est basée sur des expériences dans ce domaine provenant de plus de 100 services publics et opérateurs de transport de toute l’Europe</a:t>
            </a:r>
            <a:r>
              <a:rPr lang="fr-FR" sz="1300" smtClean="0">
                <a:ea typeface="ＭＳ Ｐゴシック" charset="-128"/>
              </a:rPr>
              <a:t>.</a:t>
            </a:r>
            <a:endParaRPr lang="fr-FR" sz="1300" smtClean="0">
              <a:solidFill>
                <a:srgbClr val="FF0000"/>
              </a:solidFill>
              <a:ea typeface="ＭＳ Ｐゴシック" charset="-128"/>
            </a:endParaRPr>
          </a:p>
          <a:p>
            <a:endParaRPr lang="fr-FR" smtClean="0">
              <a:ea typeface="ＭＳ Ｐゴシック" charset="-128"/>
            </a:endParaRPr>
          </a:p>
        </p:txBody>
      </p:sp>
      <p:sp>
        <p:nvSpPr>
          <p:cNvPr id="84996" name="Slide Number Placeholder 3"/>
          <p:cNvSpPr>
            <a:spLocks noGrp="1"/>
          </p:cNvSpPr>
          <p:nvPr>
            <p:ph type="sldNum" sz="quarter" idx="5"/>
          </p:nvPr>
        </p:nvSpPr>
        <p:spPr bwMode="auto">
          <a:noFill/>
          <a:ln>
            <a:miter lim="800000"/>
            <a:headEnd/>
            <a:tailEnd/>
          </a:ln>
        </p:spPr>
        <p:txBody>
          <a:bodyPr/>
          <a:lstStyle/>
          <a:p>
            <a:fld id="{640A7B4A-874C-48DD-8411-F01338E966AC}"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a:lstStyle/>
          <a:p>
            <a:endParaRPr lang="en-GB" smtClean="0">
              <a:ea typeface="ＭＳ Ｐゴシック" charset="-128"/>
            </a:endParaRPr>
          </a:p>
        </p:txBody>
      </p:sp>
      <p:sp>
        <p:nvSpPr>
          <p:cNvPr id="87044" name="Slide Number Placeholder 3"/>
          <p:cNvSpPr>
            <a:spLocks noGrp="1"/>
          </p:cNvSpPr>
          <p:nvPr>
            <p:ph type="sldNum" sz="quarter" idx="5"/>
          </p:nvPr>
        </p:nvSpPr>
        <p:spPr bwMode="auto">
          <a:noFill/>
          <a:ln>
            <a:miter lim="800000"/>
            <a:headEnd/>
            <a:tailEnd/>
          </a:ln>
        </p:spPr>
        <p:txBody>
          <a:bodyPr/>
          <a:lstStyle/>
          <a:p>
            <a:fld id="{270E8851-3109-4C2C-A6C2-B7157AB049A0}"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a:lstStyle/>
          <a:p>
            <a:pPr eaLnBrk="1" hangingPunct="1">
              <a:spcBef>
                <a:spcPct val="0"/>
              </a:spcBef>
            </a:pPr>
            <a:r>
              <a:rPr lang="fr-FR" smtClean="0">
                <a:ea typeface="ＭＳ Ｐゴシック" charset="-128"/>
              </a:rPr>
              <a:t>Avez-vous vraiment besoin de vous déplacer en voiture ? Vous pouvez peut-être  demander aux participants comment ils vont au travail le matin et s’ils ont déjà essayé les transports en commun, la marche à pied ou le vélo.</a:t>
            </a:r>
          </a:p>
          <a:p>
            <a:pPr eaLnBrk="1" hangingPunct="1">
              <a:spcBef>
                <a:spcPct val="0"/>
              </a:spcBef>
            </a:pPr>
            <a:r>
              <a:rPr lang="en-GB" smtClean="0">
                <a:ea typeface="ＭＳ Ｐゴシック" charset="-128"/>
              </a:rPr>
              <a:t> </a:t>
            </a:r>
          </a:p>
          <a:p>
            <a:pPr eaLnBrk="1" hangingPunct="1">
              <a:spcBef>
                <a:spcPct val="0"/>
              </a:spcBef>
            </a:pPr>
            <a:endParaRPr lang="en-GB" smtClean="0">
              <a:ea typeface="ＭＳ Ｐゴシック" charset="-128"/>
            </a:endParaRPr>
          </a:p>
          <a:p>
            <a:pPr eaLnBrk="1" hangingPunct="1">
              <a:spcBef>
                <a:spcPct val="0"/>
              </a:spcBef>
            </a:pPr>
            <a:endParaRPr lang="en-GB" smtClean="0">
              <a:ea typeface="ＭＳ Ｐゴシック" charset="-128"/>
            </a:endParaRPr>
          </a:p>
        </p:txBody>
      </p:sp>
      <p:sp>
        <p:nvSpPr>
          <p:cNvPr id="89092" name="Slide Number Placeholder 3"/>
          <p:cNvSpPr>
            <a:spLocks noGrp="1"/>
          </p:cNvSpPr>
          <p:nvPr>
            <p:ph type="sldNum" sz="quarter" idx="5"/>
          </p:nvPr>
        </p:nvSpPr>
        <p:spPr bwMode="auto">
          <a:noFill/>
          <a:ln>
            <a:miter lim="800000"/>
            <a:headEnd/>
            <a:tailEnd/>
          </a:ln>
        </p:spPr>
        <p:txBody>
          <a:bodyPr/>
          <a:lstStyle/>
          <a:p>
            <a:fld id="{0D0613D5-2770-4E61-8020-AB8AA434F9AA}"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a:lstStyle/>
          <a:p>
            <a:pPr eaLnBrk="1" hangingPunct="1">
              <a:spcBef>
                <a:spcPct val="0"/>
              </a:spcBef>
            </a:pPr>
            <a:r>
              <a:rPr lang="fr-FR" smtClean="0">
                <a:ea typeface="ＭＳ Ｐゴシック" charset="-128"/>
              </a:rPr>
              <a:t>Place à l’humour. Si personne ne rit, expliquez la blague. S’ils refusent toujours de rire, quittez la salle.</a:t>
            </a:r>
          </a:p>
        </p:txBody>
      </p:sp>
      <p:sp>
        <p:nvSpPr>
          <p:cNvPr id="91140" name="Slide Number Placeholder 3"/>
          <p:cNvSpPr>
            <a:spLocks noGrp="1"/>
          </p:cNvSpPr>
          <p:nvPr>
            <p:ph type="sldNum" sz="quarter" idx="5"/>
          </p:nvPr>
        </p:nvSpPr>
        <p:spPr bwMode="auto">
          <a:noFill/>
          <a:ln>
            <a:miter lim="800000"/>
            <a:headEnd/>
            <a:tailEnd/>
          </a:ln>
        </p:spPr>
        <p:txBody>
          <a:bodyPr/>
          <a:lstStyle/>
          <a:p>
            <a:fld id="{A5E9E513-9FDA-46D0-8B58-DD2CC88BB7BB}"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a:lstStyle/>
          <a:p>
            <a:pPr eaLnBrk="1" hangingPunct="1">
              <a:spcBef>
                <a:spcPct val="0"/>
              </a:spcBef>
            </a:pPr>
            <a:r>
              <a:rPr lang="fr-FR" smtClean="0">
                <a:ea typeface="ＭＳ Ｐゴシック" charset="-128"/>
              </a:rPr>
              <a:t>Ce type de hiérarchie présente d’autres avantages. Il a été montré, par exemple, que plus de marche à pied et de vélo contribue à rendre les gens plus heureux et en meilleure santé.  </a:t>
            </a:r>
          </a:p>
        </p:txBody>
      </p:sp>
      <p:sp>
        <p:nvSpPr>
          <p:cNvPr id="93188" name="Slide Number Placeholder 3"/>
          <p:cNvSpPr>
            <a:spLocks noGrp="1"/>
          </p:cNvSpPr>
          <p:nvPr>
            <p:ph type="sldNum" sz="quarter" idx="5"/>
          </p:nvPr>
        </p:nvSpPr>
        <p:spPr bwMode="auto">
          <a:noFill/>
          <a:ln>
            <a:miter lim="800000"/>
            <a:headEnd/>
            <a:tailEnd/>
          </a:ln>
        </p:spPr>
        <p:txBody>
          <a:bodyPr/>
          <a:lstStyle/>
          <a:p>
            <a:fld id="{F8DF9CF3-E4F1-45AE-98FD-28032D3EA322}"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a:lstStyle/>
          <a:p>
            <a:pPr eaLnBrk="1" hangingPunct="1">
              <a:spcBef>
                <a:spcPct val="0"/>
              </a:spcBef>
            </a:pPr>
            <a:r>
              <a:rPr lang="fr-FR" smtClean="0">
                <a:ea typeface="ＭＳ Ｐゴシック" charset="-128"/>
              </a:rPr>
              <a:t>L’impact sur la congestion de la circulation pourrait être relativement importante.</a:t>
            </a:r>
          </a:p>
          <a:p>
            <a:pPr eaLnBrk="1" hangingPunct="1">
              <a:spcBef>
                <a:spcPct val="0"/>
              </a:spcBef>
            </a:pPr>
            <a:endParaRPr lang="fr-FR" smtClean="0">
              <a:ea typeface="ＭＳ Ｐゴシック" charset="-128"/>
            </a:endParaRPr>
          </a:p>
          <a:p>
            <a:pPr eaLnBrk="1" hangingPunct="1">
              <a:spcBef>
                <a:spcPct val="0"/>
              </a:spcBef>
            </a:pPr>
            <a:r>
              <a:rPr lang="fr-FR" smtClean="0">
                <a:ea typeface="ＭＳ Ｐゴシック" charset="-128"/>
              </a:rPr>
              <a:t>Il existe plusieurs moyens d’inciter les gens à délaisser leurs voitures, par exemple :</a:t>
            </a:r>
          </a:p>
          <a:p>
            <a:pPr eaLnBrk="1" hangingPunct="1">
              <a:spcBef>
                <a:spcPct val="0"/>
              </a:spcBef>
            </a:pPr>
            <a:endParaRPr lang="fr-FR" smtClean="0">
              <a:ea typeface="ＭＳ Ｐゴシック" charset="-128"/>
            </a:endParaRPr>
          </a:p>
          <a:p>
            <a:pPr eaLnBrk="1" hangingPunct="1">
              <a:spcBef>
                <a:spcPct val="0"/>
              </a:spcBef>
            </a:pPr>
            <a:r>
              <a:rPr lang="fr-FR" smtClean="0">
                <a:ea typeface="ＭＳ Ｐゴシック" charset="-128"/>
              </a:rPr>
              <a:t>Des mesures plus strictes telles que les péages urbains. </a:t>
            </a:r>
          </a:p>
          <a:p>
            <a:pPr eaLnBrk="1" hangingPunct="1">
              <a:spcBef>
                <a:spcPct val="0"/>
              </a:spcBef>
            </a:pPr>
            <a:endParaRPr lang="fr-FR" smtClean="0">
              <a:ea typeface="ＭＳ Ｐゴシック" charset="-128"/>
            </a:endParaRPr>
          </a:p>
          <a:p>
            <a:pPr eaLnBrk="1" hangingPunct="1">
              <a:spcBef>
                <a:spcPct val="0"/>
              </a:spcBef>
            </a:pPr>
            <a:r>
              <a:rPr lang="fr-FR" smtClean="0">
                <a:ea typeface="ＭＳ Ｐゴシック" charset="-128"/>
              </a:rPr>
              <a:t>Des mesures plus douces telle la « Car Light » à Londres, qui tente d’identifier les personnes qui sous-utilisent leurs voitures et leur suggère le recours au covoiturage, au vélo etc.</a:t>
            </a:r>
          </a:p>
          <a:p>
            <a:pPr eaLnBrk="1" hangingPunct="1">
              <a:spcBef>
                <a:spcPct val="0"/>
              </a:spcBef>
            </a:pPr>
            <a:endParaRPr lang="en-GB" smtClean="0">
              <a:ea typeface="ＭＳ Ｐゴシック" charset="-128"/>
            </a:endParaRPr>
          </a:p>
          <a:p>
            <a:pPr eaLnBrk="1" hangingPunct="1">
              <a:spcBef>
                <a:spcPct val="0"/>
              </a:spcBef>
            </a:pPr>
            <a:endParaRPr lang="en-GB" smtClean="0">
              <a:ea typeface="ＭＳ Ｐゴシック" charset="-128"/>
            </a:endParaRPr>
          </a:p>
        </p:txBody>
      </p:sp>
      <p:sp>
        <p:nvSpPr>
          <p:cNvPr id="95236" name="Slide Number Placeholder 3"/>
          <p:cNvSpPr>
            <a:spLocks noGrp="1"/>
          </p:cNvSpPr>
          <p:nvPr>
            <p:ph type="sldNum" sz="quarter" idx="5"/>
          </p:nvPr>
        </p:nvSpPr>
        <p:spPr bwMode="auto">
          <a:noFill/>
          <a:ln>
            <a:miter lim="800000"/>
            <a:headEnd/>
            <a:tailEnd/>
          </a:ln>
        </p:spPr>
        <p:txBody>
          <a:bodyPr/>
          <a:lstStyle/>
          <a:p>
            <a:fld id="{48EC041F-85BE-441B-9596-2420EFFDBF7C}"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pPr eaLnBrk="1" hangingPunct="1">
              <a:spcBef>
                <a:spcPct val="0"/>
              </a:spcBef>
            </a:pPr>
            <a:endParaRPr lang="de-DE" smtClean="0">
              <a:ea typeface="ＭＳ Ｐゴシック" charset="-128"/>
            </a:endParaRPr>
          </a:p>
        </p:txBody>
      </p:sp>
      <p:sp>
        <p:nvSpPr>
          <p:cNvPr id="60420" name="Slide Number Placeholder 3"/>
          <p:cNvSpPr>
            <a:spLocks noGrp="1"/>
          </p:cNvSpPr>
          <p:nvPr>
            <p:ph type="sldNum" sz="quarter" idx="5"/>
          </p:nvPr>
        </p:nvSpPr>
        <p:spPr bwMode="auto">
          <a:noFill/>
          <a:ln>
            <a:miter lim="800000"/>
            <a:headEnd/>
            <a:tailEnd/>
          </a:ln>
        </p:spPr>
        <p:txBody>
          <a:bodyPr/>
          <a:lstStyle/>
          <a:p>
            <a:fld id="{07E76D04-ACE1-4782-9AA5-491D83385F27}" type="slidenum">
              <a:rPr lang="de-DE">
                <a:solidFill>
                  <a:srgbClr val="000000"/>
                </a:solidFill>
              </a:rPr>
              <a:pPr/>
              <a:t>2</a:t>
            </a:fld>
            <a:endParaRPr lang="de-DE">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a:lstStyle/>
          <a:p>
            <a:pPr eaLnBrk="1" hangingPunct="1">
              <a:spcBef>
                <a:spcPct val="0"/>
              </a:spcBef>
            </a:pPr>
            <a:r>
              <a:rPr lang="fr-CA" smtClean="0">
                <a:ea typeface="ＭＳ Ｐゴシック" charset="-128"/>
              </a:rPr>
              <a:t>En tant qu’acheteur, vous pouvez demander ce type de renseignements à vos fournisseurs.</a:t>
            </a:r>
          </a:p>
          <a:p>
            <a:pPr eaLnBrk="1" hangingPunct="1">
              <a:spcBef>
                <a:spcPct val="0"/>
              </a:spcBef>
            </a:pPr>
            <a:endParaRPr lang="fr-CA" smtClean="0">
              <a:ea typeface="ＭＳ Ｐゴシック" charset="-128"/>
            </a:endParaRPr>
          </a:p>
          <a:p>
            <a:pPr eaLnBrk="1" hangingPunct="1">
              <a:spcBef>
                <a:spcPct val="0"/>
              </a:spcBef>
            </a:pPr>
            <a:r>
              <a:rPr lang="fr-CA" smtClean="0">
                <a:ea typeface="ＭＳ Ｐゴシック" charset="-128"/>
              </a:rPr>
              <a:t>Exemples :</a:t>
            </a:r>
          </a:p>
          <a:p>
            <a:pPr eaLnBrk="1" hangingPunct="1">
              <a:spcBef>
                <a:spcPct val="0"/>
              </a:spcBef>
            </a:pPr>
            <a:r>
              <a:rPr lang="fr-CA" smtClean="0">
                <a:ea typeface="ＭＳ Ｐゴシック" charset="-128"/>
              </a:rPr>
              <a:t>CIVITAS (Initiative Villes – Viabilité – Durabilité) : http://www.civitas.eu/thematic-categories/urban-freight-logistics</a:t>
            </a:r>
          </a:p>
          <a:p>
            <a:pPr eaLnBrk="1" hangingPunct="1">
              <a:spcBef>
                <a:spcPct val="0"/>
              </a:spcBef>
            </a:pPr>
            <a:r>
              <a:rPr lang="fr-CA" smtClean="0">
                <a:ea typeface="ＭＳ Ｐゴシック" charset="-128"/>
              </a:rPr>
              <a:t>Stockholm : </a:t>
            </a:r>
            <a:r>
              <a:rPr lang="fr-CA" smtClean="0">
                <a:ea typeface="ＭＳ Ｐゴシック" charset="-128"/>
                <a:hlinkClick r:id="rId3"/>
              </a:rPr>
              <a:t>http://www.ndslogistik.se/kommunikation/film</a:t>
            </a:r>
            <a:endParaRPr lang="fr-CA" smtClean="0">
              <a:ea typeface="ＭＳ Ｐゴシック" charset="-128"/>
            </a:endParaRPr>
          </a:p>
          <a:p>
            <a:pPr eaLnBrk="1" hangingPunct="1">
              <a:spcBef>
                <a:spcPct val="0"/>
              </a:spcBef>
            </a:pPr>
            <a:endParaRPr lang="fr-CA" smtClean="0">
              <a:ea typeface="ＭＳ Ｐゴシック" charset="-128"/>
            </a:endParaRPr>
          </a:p>
          <a:p>
            <a:pPr eaLnBrk="1" hangingPunct="1">
              <a:spcBef>
                <a:spcPct val="0"/>
              </a:spcBef>
            </a:pPr>
            <a:r>
              <a:rPr lang="fr-CA" smtClean="0">
                <a:ea typeface="ＭＳ Ｐゴシック" charset="-128"/>
              </a:rPr>
              <a:t>Si vous décidez d’acheter des véhicules de transport, en particulier les véhicules de transport des matériaux de construction, vous pouvez réduire leurs impacts en utilisant des inhibiteurs de poussière tels le CADS.   </a:t>
            </a:r>
          </a:p>
        </p:txBody>
      </p:sp>
      <p:sp>
        <p:nvSpPr>
          <p:cNvPr id="97284" name="Slide Number Placeholder 3"/>
          <p:cNvSpPr>
            <a:spLocks noGrp="1"/>
          </p:cNvSpPr>
          <p:nvPr>
            <p:ph type="sldNum" sz="quarter" idx="5"/>
          </p:nvPr>
        </p:nvSpPr>
        <p:spPr bwMode="auto">
          <a:noFill/>
          <a:ln>
            <a:miter lim="800000"/>
            <a:headEnd/>
            <a:tailEnd/>
          </a:ln>
        </p:spPr>
        <p:txBody>
          <a:bodyPr/>
          <a:lstStyle/>
          <a:p>
            <a:fld id="{72C50CAC-6716-40BB-94ED-FD785C8649F9}"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a:lstStyle/>
          <a:p>
            <a:pPr eaLnBrk="1" hangingPunct="1">
              <a:spcBef>
                <a:spcPct val="0"/>
              </a:spcBef>
            </a:pPr>
            <a:r>
              <a:rPr lang="fr-FR" smtClean="0">
                <a:ea typeface="ＭＳ Ｐゴシック" charset="-128"/>
              </a:rPr>
              <a:t>Proposez aux participants d’influencer, en tant qu’acheteurs, les aspects que l’on a abordés jusqu’alors. Ça fait partie de leur travail.  </a:t>
            </a:r>
          </a:p>
          <a:p>
            <a:pPr eaLnBrk="1" hangingPunct="1">
              <a:spcBef>
                <a:spcPct val="0"/>
              </a:spcBef>
            </a:pPr>
            <a:endParaRPr lang="fr-FR" smtClean="0">
              <a:ea typeface="ＭＳ Ｐゴシック" charset="-128"/>
            </a:endParaRPr>
          </a:p>
          <a:p>
            <a:pPr eaLnBrk="1" hangingPunct="1">
              <a:spcBef>
                <a:spcPct val="0"/>
              </a:spcBef>
            </a:pPr>
            <a:r>
              <a:rPr lang="fr-FR" smtClean="0">
                <a:ea typeface="ＭＳ Ｐゴシック" charset="-128"/>
              </a:rPr>
              <a:t>N’abordez pas les problématiques liées au CO2 et à la qualité de l’air (QA), pensez plutôt aux économies que vous allez réaliser en réduisant le nombre de véhicules de votre parc automobile.</a:t>
            </a:r>
          </a:p>
          <a:p>
            <a:pPr eaLnBrk="1" hangingPunct="1">
              <a:spcBef>
                <a:spcPct val="0"/>
              </a:spcBef>
            </a:pPr>
            <a:endParaRPr lang="fr-FR" smtClean="0">
              <a:ea typeface="ＭＳ Ｐゴシック" charset="-128"/>
            </a:endParaRPr>
          </a:p>
          <a:p>
            <a:pPr eaLnBrk="1" hangingPunct="1">
              <a:spcBef>
                <a:spcPct val="0"/>
              </a:spcBef>
            </a:pPr>
            <a:r>
              <a:rPr lang="fr-FR" smtClean="0">
                <a:ea typeface="ＭＳ Ｐゴシック" charset="-128"/>
              </a:rPr>
              <a:t>Cela dit, comme l’affirme le vieil adage : « Personne n’a jamais été viré pour avoir acheté une Ford Transit ». Ce qui signifie qu’il est important d’obtenir le soutien des principaux acteurs, c.-à-d. des patrons. Cette partie sera approfondie ultérieurement aujourd’hui.  </a:t>
            </a:r>
          </a:p>
          <a:p>
            <a:pPr eaLnBrk="1" hangingPunct="1">
              <a:spcBef>
                <a:spcPct val="0"/>
              </a:spcBef>
            </a:pPr>
            <a:r>
              <a:rPr lang="fr-FR" smtClean="0">
                <a:ea typeface="ＭＳ Ｐゴシック" charset="-128"/>
              </a:rPr>
              <a:t> (L’allusion faite ici signifie qu’acheter un véhicule ordinaire comme un Ford Transit par exemple est chose commune. Si on veut faire l’acquisition de véhicules moins ordinaires, il faut faire appel à des intervenants plus influents pour éviter des problèmes). </a:t>
            </a:r>
          </a:p>
          <a:p>
            <a:pPr eaLnBrk="1" hangingPunct="1">
              <a:spcBef>
                <a:spcPct val="0"/>
              </a:spcBef>
            </a:pPr>
            <a:endParaRPr lang="en-GB" smtClean="0">
              <a:ea typeface="ＭＳ Ｐゴシック" charset="-128"/>
            </a:endParaRPr>
          </a:p>
        </p:txBody>
      </p:sp>
      <p:sp>
        <p:nvSpPr>
          <p:cNvPr id="99332" name="Slide Number Placeholder 3"/>
          <p:cNvSpPr>
            <a:spLocks noGrp="1"/>
          </p:cNvSpPr>
          <p:nvPr>
            <p:ph type="sldNum" sz="quarter" idx="5"/>
          </p:nvPr>
        </p:nvSpPr>
        <p:spPr bwMode="auto">
          <a:noFill/>
          <a:ln>
            <a:miter lim="800000"/>
            <a:headEnd/>
            <a:tailEnd/>
          </a:ln>
        </p:spPr>
        <p:txBody>
          <a:bodyPr/>
          <a:lstStyle/>
          <a:p>
            <a:fld id="{68AC1B85-4BE1-4C4A-B35F-15BD48FEC345}"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a:lstStyle/>
          <a:p>
            <a:pPr eaLnBrk="1" hangingPunct="1">
              <a:spcBef>
                <a:spcPct val="0"/>
              </a:spcBef>
            </a:pPr>
            <a:endParaRPr lang="de-DE" smtClean="0">
              <a:ea typeface="ＭＳ Ｐゴシック" charset="-128"/>
            </a:endParaRPr>
          </a:p>
        </p:txBody>
      </p:sp>
      <p:sp>
        <p:nvSpPr>
          <p:cNvPr id="101380" name="Slide Number Placeholder 3"/>
          <p:cNvSpPr>
            <a:spLocks noGrp="1"/>
          </p:cNvSpPr>
          <p:nvPr>
            <p:ph type="sldNum" sz="quarter" idx="5"/>
          </p:nvPr>
        </p:nvSpPr>
        <p:spPr bwMode="auto">
          <a:noFill/>
          <a:ln>
            <a:miter lim="800000"/>
            <a:headEnd/>
            <a:tailEnd/>
          </a:ln>
        </p:spPr>
        <p:txBody>
          <a:bodyPr/>
          <a:lstStyle/>
          <a:p>
            <a:fld id="{E96ECB85-D9D6-4727-9DC7-EB96C0D81BC0}" type="slidenum">
              <a:rPr lang="de-DE">
                <a:solidFill>
                  <a:srgbClr val="000000"/>
                </a:solidFill>
              </a:rPr>
              <a:pPr/>
              <a:t>22</a:t>
            </a:fld>
            <a:endParaRPr lang="de-DE">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a:lstStyle/>
          <a:p>
            <a:pPr eaLnBrk="1" hangingPunct="1">
              <a:spcBef>
                <a:spcPct val="0"/>
              </a:spcBef>
            </a:pPr>
            <a:r>
              <a:rPr lang="fr-FR" smtClean="0">
                <a:ea typeface="ＭＳ Ｐゴシック" charset="-128"/>
              </a:rPr>
              <a:t>Ces données représentent les émissions moyennes du parc automobile – c.-à-d. les émissions moyennes de l’ensemble des modèles de véhicule proposés par le constructeur. Ces objectifs ne doivent pas nécessairement être remplis par tous les véhicules particuliers.     </a:t>
            </a:r>
          </a:p>
          <a:p>
            <a:pPr eaLnBrk="1" hangingPunct="1">
              <a:spcBef>
                <a:spcPct val="0"/>
              </a:spcBef>
            </a:pPr>
            <a:endParaRPr lang="fr-FR" smtClean="0">
              <a:ea typeface="ＭＳ Ｐゴシック" charset="-128"/>
            </a:endParaRPr>
          </a:p>
          <a:p>
            <a:pPr eaLnBrk="1" hangingPunct="1">
              <a:spcBef>
                <a:spcPct val="0"/>
              </a:spcBef>
            </a:pPr>
            <a:r>
              <a:rPr lang="fr-FR" smtClean="0">
                <a:ea typeface="ＭＳ Ｐゴシック" charset="-128"/>
              </a:rPr>
              <a:t>N’UTILISEZ PAS ces données comme objectif ! Elles représentent des moyennes effectuées sur l’ensemble des véhicules y compris les véhicules hautes performances (Supercar), les SUVs (Véhicules utilitaires sportif) etc. Vous pouvez fixer un objectif inférieur à 100 gCO</a:t>
            </a:r>
            <a:r>
              <a:rPr lang="fr-FR" baseline="-25000" smtClean="0">
                <a:ea typeface="ＭＳ Ｐゴシック" charset="-128"/>
              </a:rPr>
              <a:t>2</a:t>
            </a:r>
            <a:r>
              <a:rPr lang="fr-FR" smtClean="0">
                <a:ea typeface="ＭＳ Ｐゴシック" charset="-128"/>
              </a:rPr>
              <a:t>/km pour la plupart des petites et moyennes voitures et vous pouvez obtenir un utilitaire Transit connect style relativement économique en carburant et émettant moins de 140 gCO</a:t>
            </a:r>
            <a:r>
              <a:rPr lang="fr-FR" baseline="-25000" smtClean="0">
                <a:ea typeface="ＭＳ Ｐゴシック" charset="-128"/>
              </a:rPr>
              <a:t>2</a:t>
            </a:r>
            <a:r>
              <a:rPr lang="fr-FR" smtClean="0">
                <a:ea typeface="ＭＳ Ｐゴシック" charset="-128"/>
              </a:rPr>
              <a:t>/km.</a:t>
            </a:r>
          </a:p>
          <a:p>
            <a:pPr eaLnBrk="1" hangingPunct="1">
              <a:spcBef>
                <a:spcPct val="0"/>
              </a:spcBef>
            </a:pPr>
            <a:endParaRPr lang="fr-FR" smtClean="0">
              <a:ea typeface="ＭＳ Ｐゴシック" charset="-128"/>
            </a:endParaRPr>
          </a:p>
          <a:p>
            <a:pPr eaLnBrk="1" hangingPunct="1">
              <a:spcBef>
                <a:spcPct val="0"/>
              </a:spcBef>
            </a:pPr>
            <a:r>
              <a:rPr lang="fr-FR" smtClean="0">
                <a:ea typeface="ＭＳ Ｐゴシック" charset="-128"/>
              </a:rPr>
              <a:t>Gardez bien ceci à l’esprit : Lorsque vous calculez les émissions moyennes du parc, un VE = 2 voitures en 2020 =, un VE = 1,66 voitures en 2021 et un VE = 1,33 voitures en 2022.       </a:t>
            </a:r>
          </a:p>
          <a:p>
            <a:pPr eaLnBrk="1" hangingPunct="1">
              <a:spcBef>
                <a:spcPct val="0"/>
              </a:spcBef>
            </a:pPr>
            <a:r>
              <a:rPr lang="fr-FR" smtClean="0">
                <a:ea typeface="ＭＳ Ｐゴシック" charset="-128"/>
              </a:rPr>
              <a:t>Par conséquent, les constructeurs automobiles vont tenter d’inciter à l’achat des véhicules zéro émission puisqu’ils sont contraints de les vendre afin de remplir les objectifs fixés en termes d’émissions.   </a:t>
            </a:r>
          </a:p>
        </p:txBody>
      </p:sp>
      <p:sp>
        <p:nvSpPr>
          <p:cNvPr id="103428" name="Slide Number Placeholder 3"/>
          <p:cNvSpPr>
            <a:spLocks noGrp="1"/>
          </p:cNvSpPr>
          <p:nvPr>
            <p:ph type="sldNum" sz="quarter" idx="5"/>
          </p:nvPr>
        </p:nvSpPr>
        <p:spPr bwMode="auto">
          <a:noFill/>
          <a:ln>
            <a:miter lim="800000"/>
            <a:headEnd/>
            <a:tailEnd/>
          </a:ln>
        </p:spPr>
        <p:txBody>
          <a:bodyPr/>
          <a:lstStyle/>
          <a:p>
            <a:fld id="{7C42E063-586B-43B5-AAA3-A2CC58F88E5E}"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a:lstStyle/>
          <a:p>
            <a:r>
              <a:rPr lang="fr-FR" smtClean="0">
                <a:ea typeface="ＭＳ Ｐゴシック" charset="-128"/>
              </a:rPr>
              <a:t>Signalez que :</a:t>
            </a:r>
          </a:p>
          <a:p>
            <a:pPr>
              <a:buFontTx/>
              <a:buAutoNum type="arabicParenR"/>
            </a:pPr>
            <a:r>
              <a:rPr lang="fr-FR" smtClean="0">
                <a:ea typeface="ＭＳ Ｐゴシック" charset="-128"/>
              </a:rPr>
              <a:t> Les véhicules hybrides rechargeables et hybrides à autonomie prolongée sont de plus en plus disponibles en différents modèles. Comme les véhicules électriques. On a presque l’impression qu’un nouveau modèle sort chaque semaine !</a:t>
            </a:r>
          </a:p>
          <a:p>
            <a:r>
              <a:rPr lang="fr-FR" smtClean="0">
                <a:ea typeface="ＭＳ Ｐゴシック" charset="-128"/>
              </a:rPr>
              <a:t> </a:t>
            </a:r>
          </a:p>
          <a:p>
            <a:r>
              <a:rPr lang="fr-FR" smtClean="0">
                <a:ea typeface="ＭＳ Ｐゴシック" charset="-128"/>
              </a:rPr>
              <a:t>2) Les véhicules à gaz sont disponibles en Italie. Ils sont de plus en plus répandus en Allemagne et en Suisse. Conformément à la législation européenne, tous les pays doivent mettre en place un réseau de stations-service de gaz d’ici 2020. </a:t>
            </a:r>
          </a:p>
          <a:p>
            <a:endParaRPr lang="fr-FR" smtClean="0">
              <a:ea typeface="ＭＳ Ｐゴシック" charset="-128"/>
            </a:endParaRPr>
          </a:p>
          <a:p>
            <a:r>
              <a:rPr lang="fr-FR" smtClean="0">
                <a:ea typeface="ＭＳ Ｐゴシック" charset="-128"/>
              </a:rPr>
              <a:t>3) Tout autre facteur pertinent par rapport à la maturité de marché pour chacun de ces types de carburants/technologies dans votre pays.</a:t>
            </a:r>
          </a:p>
          <a:p>
            <a:pPr>
              <a:buFontTx/>
              <a:buAutoNum type="arabicParenR"/>
            </a:pPr>
            <a:endParaRPr lang="fr-FR" smtClean="0">
              <a:ea typeface="ＭＳ Ｐゴシック" charset="-128"/>
            </a:endParaRPr>
          </a:p>
          <a:p>
            <a:r>
              <a:rPr lang="fr-FR" smtClean="0">
                <a:ea typeface="ＭＳ Ｐゴシック" charset="-128"/>
              </a:rPr>
              <a:t>FEO = Fabricant d'équipement d'origine. Il s’agit, dans ce contexte, de constructeurs automobiles et non d’entreprises qui achètent des voitures conventionnelles et en remplacent le groupe propulseur par un groupe propulseur électrique.</a:t>
            </a:r>
          </a:p>
        </p:txBody>
      </p:sp>
      <p:sp>
        <p:nvSpPr>
          <p:cNvPr id="105476" name="Slide Number Placeholder 3"/>
          <p:cNvSpPr>
            <a:spLocks noGrp="1"/>
          </p:cNvSpPr>
          <p:nvPr>
            <p:ph type="sldNum" sz="quarter" idx="5"/>
          </p:nvPr>
        </p:nvSpPr>
        <p:spPr bwMode="auto">
          <a:noFill/>
          <a:ln>
            <a:miter lim="800000"/>
            <a:headEnd/>
            <a:tailEnd/>
          </a:ln>
        </p:spPr>
        <p:txBody>
          <a:bodyPr/>
          <a:lstStyle/>
          <a:p>
            <a:fld id="{13756BC3-31EF-43EF-9E6C-84B710D3BE55}"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a:lstStyle/>
          <a:p>
            <a:r>
              <a:rPr lang="fr-FR" smtClean="0">
                <a:ea typeface="ＭＳ Ｐゴシック" charset="-128"/>
              </a:rPr>
              <a:t>Prenez le temps nécessaire d’examiner de près les règles générales relatives à chacune de ces  technologies d’avenir – ces règles seront particulièrement importantes plus tard dans la partie consacrée aux exercices interactifs, où le participant « responsable de parc automobile » devra décider du type de carburant/technologie le mieux approprié selon les critères de mode de conduite ou autres.</a:t>
            </a:r>
          </a:p>
          <a:p>
            <a:r>
              <a:rPr lang="fr-FR" smtClean="0">
                <a:ea typeface="ＭＳ Ｐゴシック" charset="-128"/>
              </a:rPr>
              <a:t>    </a:t>
            </a:r>
          </a:p>
          <a:p>
            <a:r>
              <a:rPr lang="fr-FR" smtClean="0">
                <a:ea typeface="ＭＳ Ｐゴシック" charset="-128"/>
              </a:rPr>
              <a:t>MCI = Moteur à combustion interne. </a:t>
            </a:r>
          </a:p>
        </p:txBody>
      </p:sp>
      <p:sp>
        <p:nvSpPr>
          <p:cNvPr id="107524" name="Slide Number Placeholder 3"/>
          <p:cNvSpPr>
            <a:spLocks noGrp="1"/>
          </p:cNvSpPr>
          <p:nvPr>
            <p:ph type="sldNum" sz="quarter" idx="5"/>
          </p:nvPr>
        </p:nvSpPr>
        <p:spPr bwMode="auto">
          <a:noFill/>
          <a:ln>
            <a:miter lim="800000"/>
            <a:headEnd/>
            <a:tailEnd/>
          </a:ln>
        </p:spPr>
        <p:txBody>
          <a:bodyPr/>
          <a:lstStyle/>
          <a:p>
            <a:fld id="{3F1CEE1B-07E4-4559-AF4C-5B639199257E}"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a:lstStyle/>
          <a:p>
            <a:r>
              <a:rPr lang="fr-FR" smtClean="0">
                <a:ea typeface="ＭＳ Ｐゴシック" charset="-128"/>
              </a:rPr>
              <a:t>Voir diapositive précédente pour notes/pertinence</a:t>
            </a:r>
          </a:p>
          <a:p>
            <a:endParaRPr lang="en-GB" smtClean="0">
              <a:ea typeface="ＭＳ Ｐゴシック" charset="-128"/>
            </a:endParaRPr>
          </a:p>
        </p:txBody>
      </p:sp>
      <p:sp>
        <p:nvSpPr>
          <p:cNvPr id="109572" name="Slide Number Placeholder 3"/>
          <p:cNvSpPr>
            <a:spLocks noGrp="1"/>
          </p:cNvSpPr>
          <p:nvPr>
            <p:ph type="sldNum" sz="quarter" idx="5"/>
          </p:nvPr>
        </p:nvSpPr>
        <p:spPr bwMode="auto">
          <a:noFill/>
          <a:ln>
            <a:miter lim="800000"/>
            <a:headEnd/>
            <a:tailEnd/>
          </a:ln>
        </p:spPr>
        <p:txBody>
          <a:bodyPr/>
          <a:lstStyle/>
          <a:p>
            <a:fld id="{19017943-0D2A-4B89-9EB7-C62C666C5FC5}"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a:lstStyle/>
          <a:p>
            <a:r>
              <a:rPr lang="fr-FR" smtClean="0">
                <a:ea typeface="ＭＳ Ｐゴシック" charset="-128"/>
              </a:rPr>
              <a:t>Voir diapositive précédente pour notes/pertinence</a:t>
            </a:r>
          </a:p>
          <a:p>
            <a:endParaRPr lang="fr-FR" smtClean="0">
              <a:ea typeface="ＭＳ Ｐゴシック" charset="-128"/>
            </a:endParaRPr>
          </a:p>
          <a:p>
            <a:r>
              <a:rPr lang="fr-FR" smtClean="0">
                <a:ea typeface="ＭＳ Ｐゴシック" charset="-128"/>
              </a:rPr>
              <a:t>Point 2 :</a:t>
            </a:r>
          </a:p>
          <a:p>
            <a:endParaRPr lang="fr-FR" smtClean="0">
              <a:ea typeface="ＭＳ Ｐゴシック" charset="-128"/>
            </a:endParaRPr>
          </a:p>
          <a:p>
            <a:r>
              <a:rPr lang="fr-FR" smtClean="0">
                <a:ea typeface="ＭＳ Ｐゴシック" charset="-128"/>
              </a:rPr>
              <a:t>  </a:t>
            </a:r>
          </a:p>
          <a:p>
            <a:r>
              <a:rPr lang="fr-FR" smtClean="0">
                <a:ea typeface="ＭＳ Ｐゴシック" charset="-128"/>
              </a:rPr>
              <a:t>Si un conducteur utilise le chauffage, les phares ou accélère brusquement en permanence, il consommera davantage d’énergie de la batterie. Il est par conséquent conseillé, à l’achat du véhicule, de compter sur une autonomie équivalente à 60% de l’autonomie totale annoncée.  </a:t>
            </a:r>
          </a:p>
        </p:txBody>
      </p:sp>
      <p:sp>
        <p:nvSpPr>
          <p:cNvPr id="111620" name="Slide Number Placeholder 3"/>
          <p:cNvSpPr>
            <a:spLocks noGrp="1"/>
          </p:cNvSpPr>
          <p:nvPr>
            <p:ph type="sldNum" sz="quarter" idx="5"/>
          </p:nvPr>
        </p:nvSpPr>
        <p:spPr bwMode="auto">
          <a:noFill/>
          <a:ln>
            <a:miter lim="800000"/>
            <a:headEnd/>
            <a:tailEnd/>
          </a:ln>
        </p:spPr>
        <p:txBody>
          <a:bodyPr/>
          <a:lstStyle/>
          <a:p>
            <a:fld id="{2CE5A481-7E11-4C3E-A72C-DAB71C8E09F3}" type="slidenum">
              <a:rPr lang="en-US"/>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a:lstStyle/>
          <a:p>
            <a:r>
              <a:rPr lang="fr-FR" smtClean="0">
                <a:ea typeface="ＭＳ Ｐゴシック" charset="-128"/>
              </a:rPr>
              <a:t>Voir diapositive précédente pour notes/pertinence</a:t>
            </a:r>
          </a:p>
          <a:p>
            <a:endParaRPr lang="en-GB" smtClean="0">
              <a:ea typeface="ＭＳ Ｐゴシック" charset="-128"/>
            </a:endParaRPr>
          </a:p>
        </p:txBody>
      </p:sp>
      <p:sp>
        <p:nvSpPr>
          <p:cNvPr id="113668" name="Slide Number Placeholder 3"/>
          <p:cNvSpPr>
            <a:spLocks noGrp="1"/>
          </p:cNvSpPr>
          <p:nvPr>
            <p:ph type="sldNum" sz="quarter" idx="5"/>
          </p:nvPr>
        </p:nvSpPr>
        <p:spPr bwMode="auto">
          <a:noFill/>
          <a:ln>
            <a:miter lim="800000"/>
            <a:headEnd/>
            <a:tailEnd/>
          </a:ln>
        </p:spPr>
        <p:txBody>
          <a:bodyPr/>
          <a:lstStyle/>
          <a:p>
            <a:fld id="{693F1AC7-5653-4580-ABE3-D31A1684E2C0}"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a:lstStyle/>
          <a:p>
            <a:r>
              <a:rPr lang="fr-FR" smtClean="0">
                <a:ea typeface="ＭＳ Ｐゴシック" charset="-128"/>
              </a:rPr>
              <a:t>Voir diapositive précédente pour notes/pertinence</a:t>
            </a:r>
          </a:p>
          <a:p>
            <a:endParaRPr lang="en-GB" smtClean="0">
              <a:ea typeface="ＭＳ Ｐゴシック" charset="-128"/>
            </a:endParaRPr>
          </a:p>
        </p:txBody>
      </p:sp>
      <p:sp>
        <p:nvSpPr>
          <p:cNvPr id="115716" name="Slide Number Placeholder 3"/>
          <p:cNvSpPr>
            <a:spLocks noGrp="1"/>
          </p:cNvSpPr>
          <p:nvPr>
            <p:ph type="sldNum" sz="quarter" idx="5"/>
          </p:nvPr>
        </p:nvSpPr>
        <p:spPr bwMode="auto">
          <a:noFill/>
          <a:ln>
            <a:miter lim="800000"/>
            <a:headEnd/>
            <a:tailEnd/>
          </a:ln>
        </p:spPr>
        <p:txBody>
          <a:bodyPr/>
          <a:lstStyle/>
          <a:p>
            <a:fld id="{6594408D-0A60-4712-A51F-D2A1B3E4CE19}" type="slidenum">
              <a:rPr lang="en-US"/>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pPr>
              <a:lnSpc>
                <a:spcPct val="80000"/>
              </a:lnSpc>
            </a:pPr>
            <a:r>
              <a:rPr lang="fr-FR" sz="1000" smtClean="0">
                <a:ea typeface="ＭＳ Ｐゴシック" charset="-128"/>
              </a:rPr>
              <a:t>Un aperçu des différences entre les polluants atmosphériques qui nuisent à la qualité de l’air au niveau local et des problèmes qui en découlent :  </a:t>
            </a:r>
          </a:p>
          <a:p>
            <a:pPr>
              <a:lnSpc>
                <a:spcPct val="80000"/>
              </a:lnSpc>
            </a:pPr>
            <a:endParaRPr lang="fr-FR" sz="1000" smtClean="0">
              <a:ea typeface="ＭＳ Ｐゴシック" charset="-128"/>
            </a:endParaRPr>
          </a:p>
          <a:p>
            <a:pPr>
              <a:lnSpc>
                <a:spcPct val="80000"/>
              </a:lnSpc>
            </a:pPr>
            <a:r>
              <a:rPr lang="fr-FR" sz="1000" smtClean="0">
                <a:ea typeface="ＭＳ Ｐゴシック" charset="-128"/>
              </a:rPr>
              <a:t>Un scénario possible : « L’amélioration de la qualité de l’air dans les zones urbaines constitue une motivation importante pour acquérir des véhicules propres ». Je vais vous présenter une synthèse rapide sur la qualité de l’air. Pourquoi la pollution de l’air est-elle un problème, comment la mesure-t-on ? D’où provient-elle et comment peut-on y remédier ? </a:t>
            </a:r>
          </a:p>
          <a:p>
            <a:pPr>
              <a:lnSpc>
                <a:spcPct val="80000"/>
              </a:lnSpc>
            </a:pPr>
            <a:endParaRPr lang="fr-FR" sz="1000" smtClean="0">
              <a:ea typeface="ＭＳ Ｐゴシック" charset="-128"/>
            </a:endParaRPr>
          </a:p>
          <a:p>
            <a:pPr>
              <a:lnSpc>
                <a:spcPct val="80000"/>
              </a:lnSpc>
            </a:pPr>
            <a:r>
              <a:rPr lang="fr-FR" sz="1000" smtClean="0">
                <a:ea typeface="ＭＳ Ｐゴシック" charset="-128"/>
              </a:rPr>
              <a:t>Les deux polluants principaux qui nous intéressent le plus pour le moment sont les suivants :</a:t>
            </a:r>
          </a:p>
          <a:p>
            <a:pPr>
              <a:lnSpc>
                <a:spcPct val="80000"/>
              </a:lnSpc>
            </a:pPr>
            <a:endParaRPr lang="fr-FR" sz="1000" smtClean="0">
              <a:ea typeface="ＭＳ Ｐゴシック" charset="-128"/>
            </a:endParaRPr>
          </a:p>
          <a:p>
            <a:pPr>
              <a:lnSpc>
                <a:spcPct val="80000"/>
              </a:lnSpc>
            </a:pPr>
            <a:r>
              <a:rPr lang="fr-FR" sz="1000" smtClean="0">
                <a:ea typeface="ＭＳ Ｐゴシック" charset="-128"/>
              </a:rPr>
              <a:t>PM10 – ce sont des particules en suspension de très petite taille, inférieure à 10 </a:t>
            </a:r>
            <a:r>
              <a:rPr lang="en-GB" sz="1000" smtClean="0">
                <a:ea typeface="ＭＳ Ｐゴシック" charset="-128"/>
              </a:rPr>
              <a:t>microns  </a:t>
            </a:r>
            <a:r>
              <a:rPr lang="fr-FR" sz="1000" smtClean="0">
                <a:ea typeface="ＭＳ Ｐゴシック" charset="-128"/>
              </a:rPr>
              <a:t>(d’où leur nom…)   </a:t>
            </a:r>
          </a:p>
          <a:p>
            <a:pPr>
              <a:lnSpc>
                <a:spcPct val="80000"/>
              </a:lnSpc>
            </a:pPr>
            <a:endParaRPr lang="fr-FR" sz="1000" smtClean="0">
              <a:ea typeface="ＭＳ Ｐゴシック" charset="-128"/>
            </a:endParaRPr>
          </a:p>
          <a:p>
            <a:pPr>
              <a:lnSpc>
                <a:spcPct val="80000"/>
              </a:lnSpc>
            </a:pPr>
            <a:r>
              <a:rPr lang="fr-FR" sz="1000" smtClean="0">
                <a:ea typeface="ＭＳ Ｐゴシック" charset="-128"/>
              </a:rPr>
              <a:t>NO</a:t>
            </a:r>
            <a:r>
              <a:rPr lang="fr-FR" sz="1000" baseline="-25000" smtClean="0">
                <a:ea typeface="ＭＳ Ｐゴシック" charset="-128"/>
              </a:rPr>
              <a:t>2</a:t>
            </a:r>
            <a:r>
              <a:rPr lang="fr-FR" sz="1000" smtClean="0">
                <a:ea typeface="ＭＳ Ｐゴシック" charset="-128"/>
              </a:rPr>
              <a:t> – le dioxyde d’azote pose un problème, qui est cependant lié aux conditions météorologiques (quantité d’ozone et de soleil), NO</a:t>
            </a:r>
            <a:r>
              <a:rPr lang="fr-FR" sz="1000" baseline="-25000" smtClean="0">
                <a:ea typeface="ＭＳ Ｐゴシック" charset="-128"/>
              </a:rPr>
              <a:t>2</a:t>
            </a:r>
            <a:r>
              <a:rPr lang="fr-FR" sz="1000" smtClean="0">
                <a:ea typeface="ＭＳ Ｐゴシック" charset="-128"/>
              </a:rPr>
              <a:t> ou NO (monoxyde d’azote) ou même NO</a:t>
            </a:r>
            <a:r>
              <a:rPr lang="fr-FR" sz="1000" baseline="-25000" smtClean="0">
                <a:ea typeface="ＭＳ Ｐゴシック" charset="-128"/>
              </a:rPr>
              <a:t>3  </a:t>
            </a:r>
            <a:r>
              <a:rPr lang="fr-FR" sz="1000" smtClean="0">
                <a:ea typeface="ＭＳ Ｐゴシック" charset="-128"/>
              </a:rPr>
              <a:t>qui</a:t>
            </a:r>
            <a:r>
              <a:rPr lang="fr-FR" sz="1000" baseline="-25000" smtClean="0">
                <a:ea typeface="ＭＳ Ｐゴシック" charset="-128"/>
              </a:rPr>
              <a:t> </a:t>
            </a:r>
            <a:r>
              <a:rPr lang="fr-FR" sz="1000" smtClean="0">
                <a:ea typeface="ＭＳ Ｐゴシック" charset="-128"/>
              </a:rPr>
              <a:t>est produit en très petites quantités.</a:t>
            </a:r>
          </a:p>
          <a:p>
            <a:pPr>
              <a:lnSpc>
                <a:spcPct val="80000"/>
              </a:lnSpc>
            </a:pPr>
            <a:r>
              <a:rPr lang="fr-FR" sz="1000" smtClean="0">
                <a:ea typeface="ＭＳ Ｐゴシック" charset="-128"/>
              </a:rPr>
              <a:t>À des fins de mesure, on a tendance à les regrouper sous la dénomination No</a:t>
            </a:r>
            <a:r>
              <a:rPr lang="fr-FR" sz="1000" baseline="-25000" smtClean="0">
                <a:ea typeface="ＭＳ Ｐゴシック" charset="-128"/>
              </a:rPr>
              <a:t>x </a:t>
            </a:r>
            <a:r>
              <a:rPr lang="fr-FR" sz="1000" smtClean="0">
                <a:ea typeface="ＭＳ Ｐゴシック" charset="-128"/>
              </a:rPr>
              <a:t>(épelez N – O – X puis répétez No</a:t>
            </a:r>
            <a:r>
              <a:rPr lang="fr-FR" sz="1000" baseline="-25000" smtClean="0">
                <a:ea typeface="ＭＳ Ｐゴシック" charset="-128"/>
              </a:rPr>
              <a:t>x</a:t>
            </a:r>
            <a:r>
              <a:rPr lang="fr-FR" sz="1000" smtClean="0">
                <a:ea typeface="ＭＳ Ｐゴシック" charset="-128"/>
              </a:rPr>
              <a:t>).</a:t>
            </a:r>
          </a:p>
          <a:p>
            <a:pPr>
              <a:lnSpc>
                <a:spcPct val="80000"/>
              </a:lnSpc>
            </a:pPr>
            <a:endParaRPr lang="fr-FR" sz="1000" smtClean="0">
              <a:ea typeface="ＭＳ Ｐゴシック" charset="-128"/>
            </a:endParaRPr>
          </a:p>
          <a:p>
            <a:pPr>
              <a:lnSpc>
                <a:spcPct val="80000"/>
              </a:lnSpc>
            </a:pPr>
            <a:r>
              <a:rPr lang="fr-FR" sz="1000" smtClean="0">
                <a:ea typeface="ＭＳ Ｐゴシック" charset="-128"/>
              </a:rPr>
              <a:t>Les PM2,5 vont devenir plus problématiques dans les prochaines années. Que signifie à votre avis PM2,5 ? (demandez aux participants)</a:t>
            </a:r>
          </a:p>
          <a:p>
            <a:pPr>
              <a:lnSpc>
                <a:spcPct val="80000"/>
              </a:lnSpc>
            </a:pPr>
            <a:endParaRPr lang="fr-FR" sz="1000" smtClean="0">
              <a:ea typeface="ＭＳ Ｐゴシック" charset="-128"/>
            </a:endParaRPr>
          </a:p>
          <a:p>
            <a:pPr>
              <a:lnSpc>
                <a:spcPct val="80000"/>
              </a:lnSpc>
            </a:pPr>
            <a:r>
              <a:rPr lang="fr-FR" sz="1000" smtClean="0">
                <a:ea typeface="ＭＳ Ｐゴシック" charset="-128"/>
              </a:rPr>
              <a:t>Vous avez raison/tort – PM2,5 désigne des particules en suspension dont la taille est inférieure à 2,5 microns. Plus petites que les PM10, elles peuvent pénétrer plus profondément dans les poumons.</a:t>
            </a:r>
          </a:p>
          <a:p>
            <a:pPr>
              <a:lnSpc>
                <a:spcPct val="80000"/>
              </a:lnSpc>
            </a:pPr>
            <a:r>
              <a:rPr lang="fr-FR" sz="1000" smtClean="0">
                <a:ea typeface="ＭＳ Ｐゴシック" charset="-128"/>
              </a:rPr>
              <a:t> </a:t>
            </a:r>
          </a:p>
          <a:p>
            <a:pPr>
              <a:lnSpc>
                <a:spcPct val="80000"/>
              </a:lnSpc>
            </a:pPr>
            <a:endParaRPr lang="en-GB" sz="1000" smtClean="0">
              <a:ea typeface="ＭＳ Ｐゴシック" charset="-128"/>
            </a:endParaRPr>
          </a:p>
          <a:p>
            <a:pPr>
              <a:lnSpc>
                <a:spcPct val="80000"/>
              </a:lnSpc>
            </a:pPr>
            <a:endParaRPr lang="en-GB" sz="1000" smtClean="0">
              <a:ea typeface="ＭＳ Ｐゴシック" charset="-128"/>
            </a:endParaRPr>
          </a:p>
          <a:p>
            <a:pPr>
              <a:lnSpc>
                <a:spcPct val="80000"/>
              </a:lnSpc>
            </a:pPr>
            <a:endParaRPr lang="en-GB" sz="1000" smtClean="0">
              <a:ea typeface="ＭＳ Ｐゴシック" charset="-128"/>
            </a:endParaRPr>
          </a:p>
          <a:p>
            <a:pPr>
              <a:lnSpc>
                <a:spcPct val="80000"/>
              </a:lnSpc>
            </a:pPr>
            <a:endParaRPr lang="en-GB" sz="1000" smtClean="0">
              <a:ea typeface="ＭＳ Ｐゴシック" charset="-128"/>
            </a:endParaRPr>
          </a:p>
        </p:txBody>
      </p:sp>
      <p:sp>
        <p:nvSpPr>
          <p:cNvPr id="62468" name="Slide Number Placeholder 3"/>
          <p:cNvSpPr>
            <a:spLocks noGrp="1"/>
          </p:cNvSpPr>
          <p:nvPr>
            <p:ph type="sldNum" sz="quarter" idx="5"/>
          </p:nvPr>
        </p:nvSpPr>
        <p:spPr bwMode="auto">
          <a:noFill/>
          <a:ln>
            <a:miter lim="800000"/>
            <a:headEnd/>
            <a:tailEnd/>
          </a:ln>
        </p:spPr>
        <p:txBody>
          <a:bodyPr/>
          <a:lstStyle/>
          <a:p>
            <a:fld id="{69983FB5-468B-43E6-A4B0-BDE7A666837C}"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a:lstStyle/>
          <a:p>
            <a:pPr eaLnBrk="1" hangingPunct="1">
              <a:spcBef>
                <a:spcPct val="0"/>
              </a:spcBef>
            </a:pPr>
            <a:r>
              <a:rPr lang="fr-FR" smtClean="0">
                <a:ea typeface="ＭＳ Ｐゴシック" charset="-128"/>
              </a:rPr>
              <a:t>Étudiez le leasing et l’achat. Sachez que les prix des véhicules neufs peuvent être sensiblement différents selon que vous choisirez une option ou l’autre.  </a:t>
            </a:r>
          </a:p>
          <a:p>
            <a:pPr eaLnBrk="1" hangingPunct="1">
              <a:spcBef>
                <a:spcPct val="0"/>
              </a:spcBef>
            </a:pPr>
            <a:endParaRPr lang="en-GB" smtClean="0">
              <a:ea typeface="ＭＳ Ｐゴシック" charset="-128"/>
            </a:endParaRPr>
          </a:p>
        </p:txBody>
      </p:sp>
      <p:sp>
        <p:nvSpPr>
          <p:cNvPr id="117764" name="Slide Number Placeholder 3"/>
          <p:cNvSpPr>
            <a:spLocks noGrp="1"/>
          </p:cNvSpPr>
          <p:nvPr>
            <p:ph type="sldNum" sz="quarter" idx="5"/>
          </p:nvPr>
        </p:nvSpPr>
        <p:spPr bwMode="auto">
          <a:noFill/>
          <a:ln>
            <a:miter lim="800000"/>
            <a:headEnd/>
            <a:tailEnd/>
          </a:ln>
        </p:spPr>
        <p:txBody>
          <a:bodyPr/>
          <a:lstStyle/>
          <a:p>
            <a:fld id="{A8032D78-7E97-4C8B-8750-130160F8A710}" type="slidenum">
              <a:rPr lang="en-US"/>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a:lstStyle/>
          <a:p>
            <a:r>
              <a:rPr lang="fr-FR" smtClean="0">
                <a:ea typeface="ＭＳ Ｐゴシック" charset="-128"/>
              </a:rPr>
              <a:t>Les participants devront se référer aux règles générales relatives aux technologies et types de carburant alternatifs pour compléter cette activité.</a:t>
            </a:r>
          </a:p>
          <a:p>
            <a:endParaRPr lang="fr-FR" smtClean="0">
              <a:ea typeface="ＭＳ Ｐゴシック" charset="-128"/>
            </a:endParaRPr>
          </a:p>
          <a:p>
            <a:r>
              <a:rPr lang="fr-FR" smtClean="0">
                <a:ea typeface="ＭＳ Ｐゴシック" charset="-128"/>
              </a:rPr>
              <a:t>Utilisez les fiches fournies avec les instructions à suivre pour le déroulement de la formation – il y a des fiches séparées pour les formateurs et pour les participants. Le formateur propose des questions adaptées pour encourager les participants s’ils éprouvent des difficultés.  </a:t>
            </a:r>
          </a:p>
          <a:p>
            <a:endParaRPr lang="fr-FR" smtClean="0">
              <a:ea typeface="ＭＳ Ｐゴシック" charset="-128"/>
            </a:endParaRPr>
          </a:p>
          <a:p>
            <a:r>
              <a:rPr lang="fr-FR" smtClean="0">
                <a:ea typeface="ＭＳ Ｐゴシック" charset="-128"/>
              </a:rPr>
              <a:t>Voir la diapositive suivante pour les instructions.  </a:t>
            </a:r>
          </a:p>
        </p:txBody>
      </p:sp>
      <p:sp>
        <p:nvSpPr>
          <p:cNvPr id="119812" name="Slide Number Placeholder 3"/>
          <p:cNvSpPr>
            <a:spLocks noGrp="1"/>
          </p:cNvSpPr>
          <p:nvPr>
            <p:ph type="sldNum" sz="quarter" idx="5"/>
          </p:nvPr>
        </p:nvSpPr>
        <p:spPr bwMode="auto">
          <a:noFill/>
          <a:ln>
            <a:miter lim="800000"/>
            <a:headEnd/>
            <a:tailEnd/>
          </a:ln>
        </p:spPr>
        <p:txBody>
          <a:bodyPr/>
          <a:lstStyle/>
          <a:p>
            <a:fld id="{D4210DC9-CC4C-4012-986E-135849F58319}" type="slidenum">
              <a:rPr lang="en-US"/>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a:lstStyle/>
          <a:p>
            <a:r>
              <a:rPr lang="fr-FR" smtClean="0">
                <a:ea typeface="ＭＳ Ｐゴシック" charset="-128"/>
              </a:rPr>
              <a:t>Gardez cette diapositive pour la session. Consacrez-y 20 minutes. Puis demandez à chaque groupe de choisir un des types d’utilisateur et de présenter les véhicules qu’ils recommanderaient. Chaque participant fait ensuite un résumé. Demandez-leur s’il y a des questions restées en suspens. Essayez de lancer et d’encourager la discussion.      </a:t>
            </a:r>
          </a:p>
          <a:p>
            <a:endParaRPr lang="fr-FR" smtClean="0">
              <a:ea typeface="ＭＳ Ｐゴシック" charset="-128"/>
            </a:endParaRPr>
          </a:p>
          <a:p>
            <a:endParaRPr lang="fr-FR" smtClean="0">
              <a:ea typeface="ＭＳ Ｐゴシック" charset="-128"/>
            </a:endParaRPr>
          </a:p>
          <a:p>
            <a:r>
              <a:rPr lang="en-GB" smtClean="0">
                <a:ea typeface="ＭＳ Ｐゴシック" charset="-128"/>
              </a:rPr>
              <a:t>  </a:t>
            </a:r>
          </a:p>
        </p:txBody>
      </p:sp>
      <p:sp>
        <p:nvSpPr>
          <p:cNvPr id="121860" name="Slide Number Placeholder 3"/>
          <p:cNvSpPr>
            <a:spLocks noGrp="1"/>
          </p:cNvSpPr>
          <p:nvPr>
            <p:ph type="sldNum" sz="quarter" idx="5"/>
          </p:nvPr>
        </p:nvSpPr>
        <p:spPr bwMode="auto">
          <a:noFill/>
          <a:ln>
            <a:miter lim="800000"/>
            <a:headEnd/>
            <a:tailEnd/>
          </a:ln>
        </p:spPr>
        <p:txBody>
          <a:bodyPr/>
          <a:lstStyle/>
          <a:p>
            <a:fld id="{B45816BA-518B-42F5-A531-56449AB30510}" type="slidenum">
              <a:rPr lang="en-US"/>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a:lstStyle/>
          <a:p>
            <a:pPr eaLnBrk="1" hangingPunct="1">
              <a:spcBef>
                <a:spcPct val="0"/>
              </a:spcBef>
            </a:pPr>
            <a:endParaRPr lang="de-DE" smtClean="0">
              <a:ea typeface="ＭＳ Ｐゴシック" charset="-128"/>
            </a:endParaRPr>
          </a:p>
        </p:txBody>
      </p:sp>
      <p:sp>
        <p:nvSpPr>
          <p:cNvPr id="123908" name="Slide Number Placeholder 3"/>
          <p:cNvSpPr>
            <a:spLocks noGrp="1"/>
          </p:cNvSpPr>
          <p:nvPr>
            <p:ph type="sldNum" sz="quarter" idx="5"/>
          </p:nvPr>
        </p:nvSpPr>
        <p:spPr bwMode="auto">
          <a:noFill/>
          <a:ln>
            <a:miter lim="800000"/>
            <a:headEnd/>
            <a:tailEnd/>
          </a:ln>
        </p:spPr>
        <p:txBody>
          <a:bodyPr/>
          <a:lstStyle/>
          <a:p>
            <a:fld id="{7C681AB0-000E-4468-B1FC-9D8D49200EF3}" type="slidenum">
              <a:rPr lang="de-DE">
                <a:solidFill>
                  <a:srgbClr val="000000"/>
                </a:solidFill>
              </a:rPr>
              <a:pPr/>
              <a:t>33</a:t>
            </a:fld>
            <a:endParaRPr lang="de-DE">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a:lstStyle/>
          <a:p>
            <a:r>
              <a:rPr lang="fr-FR" smtClean="0">
                <a:ea typeface="ＭＳ Ｐゴシック" charset="-128"/>
              </a:rPr>
              <a:t>Cela signifie que les bus ne bénéficient pas toujours d’évaluations correctes des émissions puisque les essais conçus pour les gros moteurs sont prévus pour des cycles de conduite de camions. </a:t>
            </a:r>
          </a:p>
          <a:p>
            <a:r>
              <a:rPr lang="fr-FR" smtClean="0">
                <a:ea typeface="ＭＳ Ｐゴシック" charset="-128"/>
              </a:rPr>
              <a:t>Il existe un nouveau cycle de conduite conçu pour les bus dénommé SORT, que vous devrez utiliser pour effectuer les évaluations correspondantes. Il propose trois niveaux pour les bus : urbains, mixtes et extra-urbains. </a:t>
            </a:r>
          </a:p>
          <a:p>
            <a:r>
              <a:rPr lang="en-GB" smtClean="0">
                <a:ea typeface="ＭＳ Ｐゴシック" charset="-128"/>
              </a:rPr>
              <a:t> </a:t>
            </a:r>
          </a:p>
          <a:p>
            <a:endParaRPr lang="en-GB" smtClean="0">
              <a:ea typeface="ＭＳ Ｐゴシック" charset="-128"/>
            </a:endParaRPr>
          </a:p>
        </p:txBody>
      </p:sp>
      <p:sp>
        <p:nvSpPr>
          <p:cNvPr id="125956" name="Slide Number Placeholder 3"/>
          <p:cNvSpPr>
            <a:spLocks noGrp="1"/>
          </p:cNvSpPr>
          <p:nvPr>
            <p:ph type="sldNum" sz="quarter" idx="5"/>
          </p:nvPr>
        </p:nvSpPr>
        <p:spPr bwMode="auto">
          <a:noFill/>
          <a:ln>
            <a:miter lim="800000"/>
            <a:headEnd/>
            <a:tailEnd/>
          </a:ln>
        </p:spPr>
        <p:txBody>
          <a:bodyPr/>
          <a:lstStyle/>
          <a:p>
            <a:fld id="{BE77EAE1-28BD-4D41-8D79-D488D5D09259}" type="slidenum">
              <a:rPr lang="en-US"/>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a:lstStyle/>
          <a:p>
            <a:r>
              <a:rPr lang="fr-FR" smtClean="0">
                <a:ea typeface="ＭＳ Ｐゴシック" charset="-128"/>
              </a:rPr>
              <a:t>Assurez-vous que tous les participants ont compris qu’il s’agit ici de bus et de camions et non de voitures particulières et de camionnettes.</a:t>
            </a:r>
          </a:p>
        </p:txBody>
      </p:sp>
      <p:sp>
        <p:nvSpPr>
          <p:cNvPr id="128004" name="Slide Number Placeholder 3"/>
          <p:cNvSpPr>
            <a:spLocks noGrp="1"/>
          </p:cNvSpPr>
          <p:nvPr>
            <p:ph type="sldNum" sz="quarter" idx="5"/>
          </p:nvPr>
        </p:nvSpPr>
        <p:spPr bwMode="auto">
          <a:noFill/>
          <a:ln>
            <a:miter lim="800000"/>
            <a:headEnd/>
            <a:tailEnd/>
          </a:ln>
        </p:spPr>
        <p:txBody>
          <a:bodyPr/>
          <a:lstStyle/>
          <a:p>
            <a:fld id="{7BACD1B8-9CC0-4823-9E15-79AD6C9759DC}" type="slidenum">
              <a:rPr lang="en-US"/>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Folienbildplatzhalter 1"/>
          <p:cNvSpPr>
            <a:spLocks noGrp="1" noRot="1" noChangeAspect="1" noTextEdit="1"/>
          </p:cNvSpPr>
          <p:nvPr>
            <p:ph type="sldImg"/>
          </p:nvPr>
        </p:nvSpPr>
        <p:spPr bwMode="auto">
          <a:noFill/>
          <a:ln>
            <a:solidFill>
              <a:srgbClr val="000000"/>
            </a:solidFill>
            <a:miter lim="800000"/>
            <a:headEnd/>
            <a:tailEnd/>
          </a:ln>
        </p:spPr>
      </p:sp>
      <p:sp>
        <p:nvSpPr>
          <p:cNvPr id="130051" name="Notizenplatzhalter 2"/>
          <p:cNvSpPr>
            <a:spLocks noGrp="1"/>
          </p:cNvSpPr>
          <p:nvPr>
            <p:ph type="body" idx="1"/>
          </p:nvPr>
        </p:nvSpPr>
        <p:spPr bwMode="auto">
          <a:noFill/>
        </p:spPr>
        <p:txBody>
          <a:bodyPr/>
          <a:lstStyle/>
          <a:p>
            <a:endParaRPr lang="de-DE" smtClean="0">
              <a:ea typeface="ＭＳ Ｐゴシック" charset="-128"/>
            </a:endParaRPr>
          </a:p>
        </p:txBody>
      </p:sp>
      <p:sp>
        <p:nvSpPr>
          <p:cNvPr id="130052" name="Foliennummernplatzhalter 3"/>
          <p:cNvSpPr>
            <a:spLocks noGrp="1"/>
          </p:cNvSpPr>
          <p:nvPr>
            <p:ph type="sldNum" sz="quarter" idx="5"/>
          </p:nvPr>
        </p:nvSpPr>
        <p:spPr bwMode="auto">
          <a:noFill/>
          <a:ln>
            <a:miter lim="800000"/>
            <a:headEnd/>
            <a:tailEnd/>
          </a:ln>
        </p:spPr>
        <p:txBody>
          <a:bodyPr/>
          <a:lstStyle/>
          <a:p>
            <a:fld id="{BBA62885-EECF-4C73-BFD8-BD8BB4598082}" type="slidenum">
              <a:rPr lang="en-US"/>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a:lstStyle/>
          <a:p>
            <a:pPr marL="625475" lvl="3" indent="-355600" defTabSz="457200">
              <a:lnSpc>
                <a:spcPct val="80000"/>
              </a:lnSpc>
            </a:pPr>
            <a:r>
              <a:rPr lang="en-GB" sz="2000" smtClean="0">
                <a:latin typeface="Arial" charset="0"/>
                <a:ea typeface="ＭＳ Ｐゴシック" charset="-128"/>
                <a:cs typeface="Arial" charset="0"/>
              </a:rPr>
              <a:t>Point 4 </a:t>
            </a:r>
            <a:r>
              <a:rPr lang="fr-FR" sz="2000" smtClean="0">
                <a:latin typeface="Arial" charset="0"/>
                <a:ea typeface="ＭＳ Ｐゴシック" charset="-128"/>
                <a:cs typeface="Arial" charset="0"/>
              </a:rPr>
              <a:t>: 	</a:t>
            </a:r>
          </a:p>
          <a:p>
            <a:pPr marL="625475" lvl="3" indent="-355600" defTabSz="457200">
              <a:lnSpc>
                <a:spcPct val="80000"/>
              </a:lnSpc>
            </a:pPr>
            <a:endParaRPr lang="fr-FR" sz="2000" smtClean="0">
              <a:latin typeface="Arial" charset="0"/>
              <a:ea typeface="ＭＳ Ｐゴシック" charset="-128"/>
              <a:cs typeface="Arial" charset="0"/>
            </a:endParaRPr>
          </a:p>
          <a:p>
            <a:pPr marL="625475" lvl="3" indent="-355600" defTabSz="457200">
              <a:lnSpc>
                <a:spcPct val="80000"/>
              </a:lnSpc>
              <a:buFont typeface="Calibri" charset="0"/>
              <a:buAutoNum type="arabicPeriod"/>
            </a:pPr>
            <a:r>
              <a:rPr lang="fr-FR" sz="1700" smtClean="0">
                <a:latin typeface="Arial" charset="0"/>
                <a:ea typeface="ＭＳ Ｐゴシック" charset="-128"/>
                <a:cs typeface="Arial" charset="0"/>
              </a:rPr>
              <a:t>Le véhicule a une batterie de petite taille qui peut être rechargée rapidement à des bornes de recharge spécifiques telles que celles installées aux terminus des bus. </a:t>
            </a:r>
          </a:p>
          <a:p>
            <a:pPr marL="625475" lvl="3" indent="-355600" defTabSz="457200">
              <a:lnSpc>
                <a:spcPct val="80000"/>
              </a:lnSpc>
              <a:buFont typeface="Calibri" charset="0"/>
              <a:buAutoNum type="arabicPeriod"/>
            </a:pPr>
            <a:r>
              <a:rPr lang="fr-FR" sz="1700" smtClean="0">
                <a:latin typeface="Arial" charset="0"/>
                <a:ea typeface="ＭＳ Ｐゴシック" charset="-128"/>
                <a:cs typeface="Arial" charset="0"/>
              </a:rPr>
              <a:t>Le véhicule a une batterie de grande taille qui peut être rechargée lentement au dépôt et permet de maintenir le cycle de fonctionnement du véhicule.</a:t>
            </a:r>
          </a:p>
          <a:p>
            <a:pPr marL="625475" lvl="3" indent="-355600" defTabSz="457200">
              <a:lnSpc>
                <a:spcPct val="80000"/>
              </a:lnSpc>
              <a:buFont typeface="Calibri" charset="0"/>
              <a:buAutoNum type="arabicPeriod"/>
            </a:pPr>
            <a:r>
              <a:rPr lang="fr-FR" sz="1700" smtClean="0">
                <a:latin typeface="Arial" charset="0"/>
                <a:ea typeface="ＭＳ Ｐゴシック" charset="-128"/>
                <a:cs typeface="Arial" charset="0"/>
              </a:rPr>
              <a:t>Une combinaison des deux est possible lorsque le véhicule est rechargé pendant la nuit ainsi qu’à des bornes disposées sur l’itinéraire prévu. Inclure des photos de bus de l’état complètement chargé jusqu’à  complètement déchargé.</a:t>
            </a:r>
            <a:r>
              <a:rPr lang="fr-FR" sz="2000" smtClean="0">
                <a:latin typeface="Arial" charset="0"/>
                <a:ea typeface="ＭＳ Ｐゴシック" charset="-128"/>
                <a:cs typeface="Arial" charset="0"/>
              </a:rPr>
              <a:t>	</a:t>
            </a:r>
          </a:p>
          <a:p>
            <a:pPr defTabSz="457200" eaLnBrk="1" hangingPunct="1">
              <a:lnSpc>
                <a:spcPct val="90000"/>
              </a:lnSpc>
              <a:spcBef>
                <a:spcPct val="0"/>
              </a:spcBef>
            </a:pPr>
            <a:endParaRPr lang="en-GB" smtClean="0">
              <a:ea typeface="ＭＳ Ｐゴシック" charset="-128"/>
            </a:endParaRPr>
          </a:p>
        </p:txBody>
      </p:sp>
      <p:sp>
        <p:nvSpPr>
          <p:cNvPr id="132100" name="Slide Number Placeholder 3"/>
          <p:cNvSpPr>
            <a:spLocks noGrp="1"/>
          </p:cNvSpPr>
          <p:nvPr>
            <p:ph type="sldNum" sz="quarter" idx="5"/>
          </p:nvPr>
        </p:nvSpPr>
        <p:spPr bwMode="auto">
          <a:noFill/>
          <a:ln>
            <a:miter lim="800000"/>
            <a:headEnd/>
            <a:tailEnd/>
          </a:ln>
        </p:spPr>
        <p:txBody>
          <a:bodyPr/>
          <a:lstStyle/>
          <a:p>
            <a:fld id="{D2B53B35-62EF-49EC-A67D-B1D4A9816EFB}" type="slidenum">
              <a:rPr lang="en-US"/>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lienbildplatzhalter 1"/>
          <p:cNvSpPr>
            <a:spLocks noGrp="1" noRot="1" noChangeAspect="1" noTextEdit="1"/>
          </p:cNvSpPr>
          <p:nvPr>
            <p:ph type="sldImg"/>
          </p:nvPr>
        </p:nvSpPr>
        <p:spPr bwMode="auto">
          <a:noFill/>
          <a:ln>
            <a:solidFill>
              <a:srgbClr val="000000"/>
            </a:solidFill>
            <a:miter lim="800000"/>
            <a:headEnd/>
            <a:tailEnd/>
          </a:ln>
        </p:spPr>
      </p:sp>
      <p:sp>
        <p:nvSpPr>
          <p:cNvPr id="134147" name="Notizenplatzhalter 2"/>
          <p:cNvSpPr>
            <a:spLocks noGrp="1"/>
          </p:cNvSpPr>
          <p:nvPr>
            <p:ph type="body" idx="1"/>
          </p:nvPr>
        </p:nvSpPr>
        <p:spPr bwMode="auto">
          <a:noFill/>
        </p:spPr>
        <p:txBody>
          <a:bodyPr/>
          <a:lstStyle/>
          <a:p>
            <a:endParaRPr lang="de-DE" smtClean="0">
              <a:ea typeface="ＭＳ Ｐゴシック" charset="-128"/>
            </a:endParaRPr>
          </a:p>
        </p:txBody>
      </p:sp>
      <p:sp>
        <p:nvSpPr>
          <p:cNvPr id="134148" name="Foliennummernplatzhalter 3"/>
          <p:cNvSpPr>
            <a:spLocks noGrp="1"/>
          </p:cNvSpPr>
          <p:nvPr>
            <p:ph type="sldNum" sz="quarter" idx="5"/>
          </p:nvPr>
        </p:nvSpPr>
        <p:spPr bwMode="auto">
          <a:noFill/>
          <a:ln>
            <a:miter lim="800000"/>
            <a:headEnd/>
            <a:tailEnd/>
          </a:ln>
        </p:spPr>
        <p:txBody>
          <a:bodyPr/>
          <a:lstStyle/>
          <a:p>
            <a:fld id="{69567C64-0161-4A6A-950B-ECDE790AD48F}" type="slidenum">
              <a:rPr lang="en-US"/>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a:lstStyle/>
          <a:p>
            <a:endParaRPr lang="en-GB" smtClean="0">
              <a:ea typeface="ＭＳ Ｐゴシック" charset="-128"/>
            </a:endParaRPr>
          </a:p>
        </p:txBody>
      </p:sp>
      <p:sp>
        <p:nvSpPr>
          <p:cNvPr id="136196" name="Slide Number Placeholder 3"/>
          <p:cNvSpPr>
            <a:spLocks noGrp="1"/>
          </p:cNvSpPr>
          <p:nvPr>
            <p:ph type="sldNum" sz="quarter" idx="5"/>
          </p:nvPr>
        </p:nvSpPr>
        <p:spPr bwMode="auto">
          <a:noFill/>
          <a:ln>
            <a:miter lim="800000"/>
            <a:headEnd/>
            <a:tailEnd/>
          </a:ln>
        </p:spPr>
        <p:txBody>
          <a:bodyPr/>
          <a:lstStyle/>
          <a:p>
            <a:fld id="{AA01045E-30D5-4B2D-B906-088BFFB4DE74}" type="slidenum">
              <a:rPr lang="en-US"/>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a:lstStyle/>
          <a:p>
            <a:r>
              <a:rPr lang="fr-FR" smtClean="0">
                <a:ea typeface="ＭＳ Ｐゴシック" charset="-128"/>
              </a:rPr>
              <a:t>À Londres, on estime en 2008 l’incidence des particules fines sur la mortalité à 4 267 décès, dans une plage de 756 à 7 965. </a:t>
            </a:r>
          </a:p>
        </p:txBody>
      </p:sp>
      <p:sp>
        <p:nvSpPr>
          <p:cNvPr id="64516" name="Slide Number Placeholder 3"/>
          <p:cNvSpPr>
            <a:spLocks noGrp="1"/>
          </p:cNvSpPr>
          <p:nvPr>
            <p:ph type="sldNum" sz="quarter" idx="5"/>
          </p:nvPr>
        </p:nvSpPr>
        <p:spPr bwMode="auto">
          <a:noFill/>
          <a:ln>
            <a:miter lim="800000"/>
            <a:headEnd/>
            <a:tailEnd/>
          </a:ln>
        </p:spPr>
        <p:txBody>
          <a:bodyPr/>
          <a:lstStyle/>
          <a:p>
            <a:fld id="{121FD7CF-E303-4C78-A1A1-AD1648BF8236}" type="slidenum">
              <a:rPr lang="en-US"/>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a:lstStyle/>
          <a:p>
            <a:pPr eaLnBrk="1" hangingPunct="1">
              <a:spcBef>
                <a:spcPct val="0"/>
              </a:spcBef>
            </a:pPr>
            <a:r>
              <a:rPr lang="fr-FR" smtClean="0">
                <a:ea typeface="ＭＳ Ｐゴシック" charset="-128"/>
              </a:rPr>
              <a:t>Que fait la ville actuellement ? </a:t>
            </a:r>
          </a:p>
          <a:p>
            <a:pPr eaLnBrk="1" hangingPunct="1">
              <a:spcBef>
                <a:spcPct val="0"/>
              </a:spcBef>
            </a:pPr>
            <a:endParaRPr lang="fr-FR" smtClean="0">
              <a:ea typeface="ＭＳ Ｐゴシック" charset="-128"/>
            </a:endParaRPr>
          </a:p>
          <a:p>
            <a:pPr eaLnBrk="1" hangingPunct="1">
              <a:spcBef>
                <a:spcPct val="0"/>
              </a:spcBef>
            </a:pPr>
            <a:r>
              <a:rPr lang="fr-FR" smtClean="0">
                <a:ea typeface="ＭＳ Ｐゴシック" charset="-128"/>
              </a:rPr>
              <a:t>Connaissez-vous les cycles de fonctionnement actuels ? </a:t>
            </a:r>
          </a:p>
          <a:p>
            <a:pPr eaLnBrk="1" hangingPunct="1">
              <a:spcBef>
                <a:spcPct val="0"/>
              </a:spcBef>
            </a:pPr>
            <a:endParaRPr lang="fr-FR" smtClean="0">
              <a:ea typeface="ＭＳ Ｐゴシック" charset="-128"/>
            </a:endParaRPr>
          </a:p>
          <a:p>
            <a:pPr eaLnBrk="1" hangingPunct="1">
              <a:spcBef>
                <a:spcPct val="0"/>
              </a:spcBef>
            </a:pPr>
            <a:r>
              <a:rPr lang="fr-FR" smtClean="0">
                <a:ea typeface="ＭＳ Ｐゴシック" charset="-128"/>
              </a:rPr>
              <a:t>Connaissez-vous la nature du budget dont vous disposez ? </a:t>
            </a:r>
          </a:p>
          <a:p>
            <a:pPr eaLnBrk="1" hangingPunct="1">
              <a:spcBef>
                <a:spcPct val="0"/>
              </a:spcBef>
            </a:pPr>
            <a:endParaRPr lang="en-GB" smtClean="0">
              <a:ea typeface="ＭＳ Ｐゴシック" charset="-128"/>
            </a:endParaRPr>
          </a:p>
          <a:p>
            <a:pPr eaLnBrk="1" hangingPunct="1">
              <a:spcBef>
                <a:spcPct val="0"/>
              </a:spcBef>
            </a:pPr>
            <a:endParaRPr lang="en-GB" smtClean="0">
              <a:ea typeface="ＭＳ Ｐゴシック" charset="-128"/>
            </a:endParaRPr>
          </a:p>
        </p:txBody>
      </p:sp>
      <p:sp>
        <p:nvSpPr>
          <p:cNvPr id="138244" name="Slide Number Placeholder 3"/>
          <p:cNvSpPr>
            <a:spLocks noGrp="1"/>
          </p:cNvSpPr>
          <p:nvPr>
            <p:ph type="sldNum" sz="quarter" idx="5"/>
          </p:nvPr>
        </p:nvSpPr>
        <p:spPr bwMode="auto">
          <a:noFill/>
          <a:ln>
            <a:miter lim="800000"/>
            <a:headEnd/>
            <a:tailEnd/>
          </a:ln>
        </p:spPr>
        <p:txBody>
          <a:bodyPr/>
          <a:lstStyle/>
          <a:p>
            <a:fld id="{4B67A0A9-A075-4DC1-960B-BCA321B761B8}" type="slidenum">
              <a:rPr lang="en-US"/>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a:lstStyle/>
          <a:p>
            <a:r>
              <a:rPr lang="fr-FR" smtClean="0">
                <a:ea typeface="ＭＳ Ｐゴシック" charset="-128"/>
              </a:rPr>
              <a:t>Expliquer aux participants qu’en tant qu’acheteurs au sein d’institutions publiques, une partie de leur mission consiste à comprendre le contexte politique dans lequel ils effectuent leurs acquisitions.  </a:t>
            </a:r>
          </a:p>
        </p:txBody>
      </p:sp>
      <p:sp>
        <p:nvSpPr>
          <p:cNvPr id="140292" name="Slide Number Placeholder 3"/>
          <p:cNvSpPr>
            <a:spLocks noGrp="1"/>
          </p:cNvSpPr>
          <p:nvPr>
            <p:ph type="sldNum" sz="quarter" idx="5"/>
          </p:nvPr>
        </p:nvSpPr>
        <p:spPr bwMode="auto">
          <a:noFill/>
          <a:ln>
            <a:miter lim="800000"/>
            <a:headEnd/>
            <a:tailEnd/>
          </a:ln>
        </p:spPr>
        <p:txBody>
          <a:bodyPr/>
          <a:lstStyle/>
          <a:p>
            <a:fld id="{6F210E2B-42D4-4072-B4CE-5D3093E822B6}" type="slidenum">
              <a:rPr lang="en-US"/>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a:lstStyle/>
          <a:p>
            <a:pPr eaLnBrk="1" hangingPunct="1">
              <a:spcBef>
                <a:spcPct val="0"/>
              </a:spcBef>
            </a:pPr>
            <a:r>
              <a:rPr lang="fr-FR" smtClean="0">
                <a:solidFill>
                  <a:srgbClr val="87888A"/>
                </a:solidFill>
                <a:ea typeface="ＭＳ Ｐゴシック" charset="-128"/>
              </a:rPr>
              <a:t>Demandez aux participant de nommer quelques objectifs. Quelques idées si vous êtes bloqué :</a:t>
            </a:r>
          </a:p>
          <a:p>
            <a:pPr eaLnBrk="1" hangingPunct="1">
              <a:spcBef>
                <a:spcPct val="0"/>
              </a:spcBef>
            </a:pPr>
            <a:endParaRPr lang="fr-FR" smtClean="0">
              <a:solidFill>
                <a:srgbClr val="87888A"/>
              </a:solidFill>
              <a:ea typeface="ＭＳ Ｐゴシック" charset="-128"/>
            </a:endParaRPr>
          </a:p>
          <a:p>
            <a:pPr eaLnBrk="1" hangingPunct="1">
              <a:spcBef>
                <a:spcPct val="0"/>
              </a:spcBef>
            </a:pPr>
            <a:r>
              <a:rPr lang="fr-FR" smtClean="0">
                <a:solidFill>
                  <a:srgbClr val="87888A"/>
                </a:solidFill>
                <a:ea typeface="ＭＳ Ｐゴシック" charset="-128"/>
              </a:rPr>
              <a:t>En tant qu’acheteurs, il faut que vous ayez pleinement connaissance des politiques et des objectifs pertinents par rapport à vos acquisitions – les exploiter au mieux fait partie de votre mission. </a:t>
            </a:r>
          </a:p>
          <a:p>
            <a:pPr eaLnBrk="1" hangingPunct="1">
              <a:spcBef>
                <a:spcPct val="0"/>
              </a:spcBef>
            </a:pPr>
            <a:endParaRPr lang="fr-FR" smtClean="0">
              <a:solidFill>
                <a:srgbClr val="87888A"/>
              </a:solidFill>
              <a:ea typeface="ＭＳ Ｐゴシック" charset="-128"/>
            </a:endParaRPr>
          </a:p>
          <a:p>
            <a:pPr eaLnBrk="1" hangingPunct="1">
              <a:spcBef>
                <a:spcPct val="0"/>
              </a:spcBef>
            </a:pPr>
            <a:r>
              <a:rPr lang="fr-FR" smtClean="0">
                <a:solidFill>
                  <a:srgbClr val="87888A"/>
                </a:solidFill>
                <a:ea typeface="ＭＳ Ｐゴシック" charset="-128"/>
              </a:rPr>
              <a:t>Privilèges de stationnement pour les VE (stationnement gratuit à Londres ) </a:t>
            </a:r>
          </a:p>
          <a:p>
            <a:pPr eaLnBrk="1" hangingPunct="1">
              <a:spcBef>
                <a:spcPct val="0"/>
              </a:spcBef>
            </a:pPr>
            <a:r>
              <a:rPr lang="fr-FR" smtClean="0">
                <a:solidFill>
                  <a:srgbClr val="87888A"/>
                </a:solidFill>
                <a:ea typeface="ＭＳ Ｐゴシック" charset="-128"/>
              </a:rPr>
              <a:t>Subventions des VE  (20%, jusqu’à 5 000£ au Royaume-Uni) </a:t>
            </a:r>
          </a:p>
          <a:p>
            <a:pPr eaLnBrk="1" hangingPunct="1">
              <a:spcBef>
                <a:spcPct val="0"/>
              </a:spcBef>
            </a:pPr>
            <a:r>
              <a:rPr lang="fr-FR" smtClean="0">
                <a:solidFill>
                  <a:srgbClr val="87888A"/>
                </a:solidFill>
                <a:ea typeface="ＭＳ Ｐゴシック" charset="-128"/>
              </a:rPr>
              <a:t>Exemption des péages routiers (péage urbain à Londres) </a:t>
            </a:r>
          </a:p>
          <a:p>
            <a:pPr eaLnBrk="1" hangingPunct="1">
              <a:spcBef>
                <a:spcPct val="0"/>
              </a:spcBef>
            </a:pPr>
            <a:r>
              <a:rPr lang="fr-FR" smtClean="0">
                <a:solidFill>
                  <a:srgbClr val="87888A"/>
                </a:solidFill>
                <a:ea typeface="ＭＳ Ｐゴシック" charset="-128"/>
              </a:rPr>
              <a:t>Pacte des maires</a:t>
            </a:r>
          </a:p>
          <a:p>
            <a:pPr eaLnBrk="1" hangingPunct="1">
              <a:spcBef>
                <a:spcPct val="0"/>
              </a:spcBef>
            </a:pPr>
            <a:r>
              <a:rPr lang="fr-FR" smtClean="0">
                <a:solidFill>
                  <a:srgbClr val="87888A"/>
                </a:solidFill>
                <a:ea typeface="ＭＳ Ｐゴシック" charset="-128"/>
              </a:rPr>
              <a:t>20/20/20 </a:t>
            </a:r>
          </a:p>
          <a:p>
            <a:pPr eaLnBrk="1" hangingPunct="1">
              <a:spcBef>
                <a:spcPct val="0"/>
              </a:spcBef>
            </a:pPr>
            <a:endParaRPr lang="en-GB" smtClean="0">
              <a:solidFill>
                <a:srgbClr val="87888A"/>
              </a:solidFill>
              <a:ea typeface="ＭＳ Ｐゴシック" charset="-128"/>
            </a:endParaRPr>
          </a:p>
          <a:p>
            <a:pPr eaLnBrk="1" hangingPunct="1">
              <a:spcBef>
                <a:spcPct val="0"/>
              </a:spcBef>
            </a:pPr>
            <a:endParaRPr lang="en-GB" smtClean="0">
              <a:solidFill>
                <a:srgbClr val="87888A"/>
              </a:solidFill>
              <a:ea typeface="ＭＳ Ｐゴシック" charset="-128"/>
            </a:endParaRPr>
          </a:p>
          <a:p>
            <a:pPr eaLnBrk="1" hangingPunct="1">
              <a:spcBef>
                <a:spcPct val="0"/>
              </a:spcBef>
            </a:pPr>
            <a:endParaRPr lang="en-GB" smtClean="0">
              <a:solidFill>
                <a:srgbClr val="87888A"/>
              </a:solidFill>
              <a:ea typeface="ＭＳ Ｐゴシック" charset="-128"/>
            </a:endParaRPr>
          </a:p>
          <a:p>
            <a:pPr eaLnBrk="1" hangingPunct="1">
              <a:spcBef>
                <a:spcPct val="0"/>
              </a:spcBef>
            </a:pPr>
            <a:endParaRPr lang="en-GB" smtClean="0">
              <a:solidFill>
                <a:srgbClr val="87888A"/>
              </a:solidFill>
              <a:ea typeface="ＭＳ Ｐゴシック" charset="-128"/>
            </a:endParaRPr>
          </a:p>
        </p:txBody>
      </p:sp>
      <p:sp>
        <p:nvSpPr>
          <p:cNvPr id="142340" name="Slide Number Placeholder 3"/>
          <p:cNvSpPr>
            <a:spLocks noGrp="1"/>
          </p:cNvSpPr>
          <p:nvPr>
            <p:ph type="sldNum" sz="quarter" idx="5"/>
          </p:nvPr>
        </p:nvSpPr>
        <p:spPr bwMode="auto">
          <a:noFill/>
          <a:ln>
            <a:miter lim="800000"/>
            <a:headEnd/>
            <a:tailEnd/>
          </a:ln>
        </p:spPr>
        <p:txBody>
          <a:bodyPr/>
          <a:lstStyle/>
          <a:p>
            <a:fld id="{E854F209-88CB-432A-B78B-F83F695AAFAC}" type="slidenum">
              <a:rPr lang="en-US"/>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a:lstStyle/>
          <a:p>
            <a:pPr marL="269875" lvl="3" eaLnBrk="1" hangingPunct="1">
              <a:lnSpc>
                <a:spcPct val="80000"/>
              </a:lnSpc>
              <a:spcBef>
                <a:spcPct val="0"/>
              </a:spcBef>
              <a:buFont typeface="Wingdings" charset="2"/>
              <a:buNone/>
            </a:pPr>
            <a:r>
              <a:rPr lang="fr-FR" sz="1400" smtClean="0">
                <a:solidFill>
                  <a:srgbClr val="87888A"/>
                </a:solidFill>
                <a:ea typeface="ＭＳ Ｐゴシック" charset="-128"/>
              </a:rPr>
              <a:t>Lancer une discussion pour savoir quels autres acteurs il faudra impliquer </a:t>
            </a:r>
          </a:p>
          <a:p>
            <a:pPr marL="269875" lvl="3" eaLnBrk="1" hangingPunct="1">
              <a:lnSpc>
                <a:spcPct val="80000"/>
              </a:lnSpc>
              <a:spcBef>
                <a:spcPct val="0"/>
              </a:spcBef>
              <a:buFont typeface="Wingdings" charset="2"/>
              <a:buNone/>
            </a:pPr>
            <a:endParaRPr lang="fr-FR" sz="1400" smtClean="0">
              <a:solidFill>
                <a:srgbClr val="87888A"/>
              </a:solidFill>
              <a:ea typeface="ＭＳ Ｐゴシック" charset="-128"/>
            </a:endParaRPr>
          </a:p>
          <a:p>
            <a:pPr marL="269875" lvl="3" eaLnBrk="1" hangingPunct="1">
              <a:lnSpc>
                <a:spcPct val="80000"/>
              </a:lnSpc>
              <a:spcBef>
                <a:spcPct val="0"/>
              </a:spcBef>
              <a:buFont typeface="Wingdings" charset="2"/>
              <a:buChar char="Ø"/>
            </a:pPr>
            <a:r>
              <a:rPr lang="fr-FR" sz="1400" smtClean="0">
                <a:solidFill>
                  <a:srgbClr val="87888A"/>
                </a:solidFill>
                <a:ea typeface="ＭＳ Ｐゴシック" charset="-128"/>
              </a:rPr>
              <a:t>Cadres en ingénierie</a:t>
            </a:r>
          </a:p>
          <a:p>
            <a:pPr marL="269875" lvl="3" eaLnBrk="1" hangingPunct="1">
              <a:lnSpc>
                <a:spcPct val="80000"/>
              </a:lnSpc>
              <a:spcBef>
                <a:spcPct val="0"/>
              </a:spcBef>
              <a:buFont typeface="Wingdings" charset="2"/>
              <a:buChar char="Ø"/>
            </a:pPr>
            <a:r>
              <a:rPr lang="fr-FR" sz="1400" smtClean="0">
                <a:solidFill>
                  <a:srgbClr val="87888A"/>
                </a:solidFill>
                <a:ea typeface="ＭＳ Ｐゴシック" charset="-128"/>
              </a:rPr>
              <a:t>Opérateurs de bus</a:t>
            </a:r>
          </a:p>
          <a:p>
            <a:pPr marL="269875" lvl="3" eaLnBrk="1" hangingPunct="1">
              <a:lnSpc>
                <a:spcPct val="80000"/>
              </a:lnSpc>
              <a:spcBef>
                <a:spcPct val="0"/>
              </a:spcBef>
              <a:buFont typeface="Wingdings" charset="2"/>
              <a:buChar char="Ø"/>
            </a:pPr>
            <a:r>
              <a:rPr lang="fr-FR" sz="1400" smtClean="0">
                <a:solidFill>
                  <a:srgbClr val="87888A"/>
                </a:solidFill>
                <a:ea typeface="ＭＳ Ｐゴシック" charset="-128"/>
              </a:rPr>
              <a:t>Utilisateurs de véhicules</a:t>
            </a:r>
          </a:p>
          <a:p>
            <a:pPr marL="269875" lvl="3" eaLnBrk="1" hangingPunct="1">
              <a:lnSpc>
                <a:spcPct val="80000"/>
              </a:lnSpc>
              <a:spcBef>
                <a:spcPct val="0"/>
              </a:spcBef>
              <a:buFont typeface="Wingdings" charset="2"/>
              <a:buChar char="Ø"/>
            </a:pPr>
            <a:r>
              <a:rPr lang="fr-FR" sz="1400" smtClean="0">
                <a:solidFill>
                  <a:srgbClr val="87888A"/>
                </a:solidFill>
                <a:ea typeface="ＭＳ Ｐゴシック" charset="-128"/>
              </a:rPr>
              <a:t>Cadres supérieurs</a:t>
            </a:r>
          </a:p>
          <a:p>
            <a:pPr marL="269875" lvl="3" eaLnBrk="1" hangingPunct="1">
              <a:lnSpc>
                <a:spcPct val="80000"/>
              </a:lnSpc>
              <a:spcBef>
                <a:spcPct val="0"/>
              </a:spcBef>
              <a:buFont typeface="Wingdings" charset="2"/>
              <a:buChar char="Ø"/>
            </a:pPr>
            <a:r>
              <a:rPr lang="fr-FR" sz="1400" smtClean="0">
                <a:solidFill>
                  <a:srgbClr val="87888A"/>
                </a:solidFill>
                <a:ea typeface="ＭＳ Ｐゴシック" charset="-128"/>
              </a:rPr>
              <a:t>Directeurs financiers  </a:t>
            </a:r>
          </a:p>
          <a:p>
            <a:pPr marL="269875" lvl="3" eaLnBrk="1" hangingPunct="1">
              <a:lnSpc>
                <a:spcPct val="80000"/>
              </a:lnSpc>
              <a:spcBef>
                <a:spcPct val="0"/>
              </a:spcBef>
              <a:buFont typeface="Wingdings" charset="2"/>
              <a:buChar char="Ø"/>
            </a:pPr>
            <a:endParaRPr lang="fr-FR" sz="1400" smtClean="0">
              <a:solidFill>
                <a:srgbClr val="87888A"/>
              </a:solidFill>
              <a:ea typeface="ＭＳ Ｐゴシック" charset="-128"/>
            </a:endParaRPr>
          </a:p>
          <a:p>
            <a:pPr marL="269875" lvl="3" eaLnBrk="1" hangingPunct="1">
              <a:lnSpc>
                <a:spcPct val="80000"/>
              </a:lnSpc>
              <a:spcBef>
                <a:spcPct val="0"/>
              </a:spcBef>
              <a:buFont typeface="Wingdings" charset="2"/>
              <a:buNone/>
            </a:pPr>
            <a:endParaRPr lang="fr-FR" sz="1400" smtClean="0">
              <a:solidFill>
                <a:srgbClr val="87888A"/>
              </a:solidFill>
              <a:ea typeface="ＭＳ Ｐゴシック" charset="-128"/>
            </a:endParaRPr>
          </a:p>
          <a:p>
            <a:pPr marL="269875" lvl="3" eaLnBrk="1" hangingPunct="1">
              <a:lnSpc>
                <a:spcPct val="80000"/>
              </a:lnSpc>
              <a:spcBef>
                <a:spcPct val="0"/>
              </a:spcBef>
              <a:buFont typeface="Wingdings" charset="2"/>
              <a:buNone/>
            </a:pPr>
            <a:r>
              <a:rPr lang="fr-FR" sz="1400" smtClean="0">
                <a:solidFill>
                  <a:srgbClr val="87888A"/>
                </a:solidFill>
                <a:ea typeface="ＭＳ Ｐゴシック" charset="-128"/>
              </a:rPr>
              <a:t>Tâches à accomplir : </a:t>
            </a:r>
          </a:p>
          <a:p>
            <a:pPr marL="269875" lvl="3" eaLnBrk="1" hangingPunct="1">
              <a:lnSpc>
                <a:spcPct val="80000"/>
              </a:lnSpc>
              <a:spcBef>
                <a:spcPct val="0"/>
              </a:spcBef>
              <a:buFontTx/>
              <a:buChar char="•"/>
            </a:pPr>
            <a:r>
              <a:rPr lang="fr-FR" sz="1400" smtClean="0">
                <a:solidFill>
                  <a:srgbClr val="87888A"/>
                </a:solidFill>
                <a:ea typeface="ＭＳ Ｐゴシック" charset="-128"/>
              </a:rPr>
              <a:t>Vous devez établir des données de référence – comprendre l’état actuel des véhicules est obligatoire pour comprendre comment les améliorer</a:t>
            </a:r>
          </a:p>
          <a:p>
            <a:pPr marL="269875" lvl="3" eaLnBrk="1" hangingPunct="1">
              <a:lnSpc>
                <a:spcPct val="80000"/>
              </a:lnSpc>
              <a:spcBef>
                <a:spcPct val="0"/>
              </a:spcBef>
              <a:buFontTx/>
              <a:buChar char="•"/>
            </a:pPr>
            <a:r>
              <a:rPr lang="fr-FR" sz="1400" smtClean="0">
                <a:solidFill>
                  <a:srgbClr val="87888A"/>
                </a:solidFill>
                <a:ea typeface="ＭＳ Ｐゴシック" charset="-128"/>
              </a:rPr>
              <a:t>Comprendre à quel moment les véhicules doivent être remplacés. Vous devrez informer les acteurs concernés de ces remplacements plus d’une année à l’avance afin de laisser assez de temps pour tester de nouvelles technologies.</a:t>
            </a:r>
          </a:p>
          <a:p>
            <a:pPr marL="269875" lvl="3" eaLnBrk="1" hangingPunct="1">
              <a:lnSpc>
                <a:spcPct val="80000"/>
              </a:lnSpc>
              <a:spcBef>
                <a:spcPct val="0"/>
              </a:spcBef>
              <a:buFontTx/>
              <a:buChar char="•"/>
            </a:pPr>
            <a:r>
              <a:rPr lang="fr-FR" sz="1400" smtClean="0">
                <a:solidFill>
                  <a:srgbClr val="87888A"/>
                </a:solidFill>
                <a:ea typeface="ＭＳ Ｐゴシック" charset="-128"/>
              </a:rPr>
              <a:t>Il vous faudra convaincre les acteurs de la nécessité de remplacer les véhicules. Utilisez les objectifs et les politiques pour développer vos arguments.</a:t>
            </a:r>
          </a:p>
          <a:p>
            <a:pPr marL="269875" lvl="3" eaLnBrk="1" hangingPunct="1">
              <a:lnSpc>
                <a:spcPct val="80000"/>
              </a:lnSpc>
              <a:spcBef>
                <a:spcPct val="0"/>
              </a:spcBef>
              <a:buFont typeface="Wingdings" charset="2"/>
              <a:buNone/>
            </a:pPr>
            <a:endParaRPr lang="en-GB" sz="2200" smtClean="0">
              <a:solidFill>
                <a:srgbClr val="87888A"/>
              </a:solidFill>
              <a:ea typeface="ＭＳ Ｐゴシック" charset="-128"/>
            </a:endParaRPr>
          </a:p>
          <a:p>
            <a:pPr marL="269875" lvl="3" eaLnBrk="1" hangingPunct="1">
              <a:lnSpc>
                <a:spcPct val="80000"/>
              </a:lnSpc>
              <a:spcBef>
                <a:spcPct val="0"/>
              </a:spcBef>
              <a:buFont typeface="Wingdings" charset="2"/>
              <a:buNone/>
            </a:pPr>
            <a:endParaRPr lang="en-GB" sz="2200" smtClean="0">
              <a:solidFill>
                <a:srgbClr val="87888A"/>
              </a:solidFill>
              <a:ea typeface="ＭＳ Ｐゴシック" charset="-128"/>
            </a:endParaRPr>
          </a:p>
          <a:p>
            <a:pPr marL="269875" lvl="3" eaLnBrk="1" hangingPunct="1">
              <a:lnSpc>
                <a:spcPct val="80000"/>
              </a:lnSpc>
              <a:spcBef>
                <a:spcPct val="0"/>
              </a:spcBef>
              <a:buFont typeface="Wingdings" charset="2"/>
              <a:buNone/>
            </a:pPr>
            <a:endParaRPr lang="en-GB" sz="2200" smtClean="0">
              <a:solidFill>
                <a:srgbClr val="87888A"/>
              </a:solidFill>
              <a:ea typeface="ＭＳ Ｐゴシック" charset="-128"/>
            </a:endParaRPr>
          </a:p>
          <a:p>
            <a:pPr marL="269875" lvl="3" eaLnBrk="1" hangingPunct="1">
              <a:lnSpc>
                <a:spcPct val="80000"/>
              </a:lnSpc>
              <a:spcBef>
                <a:spcPct val="0"/>
              </a:spcBef>
              <a:buFont typeface="Wingdings" charset="2"/>
              <a:buNone/>
            </a:pPr>
            <a:endParaRPr lang="en-GB" sz="2200" smtClean="0">
              <a:solidFill>
                <a:srgbClr val="87888A"/>
              </a:solidFill>
              <a:ea typeface="ＭＳ Ｐゴシック" charset="-128"/>
            </a:endParaRPr>
          </a:p>
        </p:txBody>
      </p:sp>
      <p:sp>
        <p:nvSpPr>
          <p:cNvPr id="144388" name="Slide Number Placeholder 3"/>
          <p:cNvSpPr>
            <a:spLocks noGrp="1"/>
          </p:cNvSpPr>
          <p:nvPr>
            <p:ph type="sldNum" sz="quarter" idx="5"/>
          </p:nvPr>
        </p:nvSpPr>
        <p:spPr bwMode="auto">
          <a:noFill/>
          <a:ln>
            <a:miter lim="800000"/>
            <a:headEnd/>
            <a:tailEnd/>
          </a:ln>
        </p:spPr>
        <p:txBody>
          <a:bodyPr/>
          <a:lstStyle/>
          <a:p>
            <a:fld id="{0BC0A916-B06D-4657-8C0F-5C73D2A74848}" type="slidenum">
              <a:rPr lang="en-US"/>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a:lstStyle/>
          <a:p>
            <a:pPr marL="0" lvl="2" eaLnBrk="1" hangingPunct="1">
              <a:lnSpc>
                <a:spcPct val="80000"/>
              </a:lnSpc>
              <a:spcBef>
                <a:spcPct val="0"/>
              </a:spcBef>
            </a:pPr>
            <a:r>
              <a:rPr lang="fr-FR" dirty="0" smtClean="0">
                <a:solidFill>
                  <a:srgbClr val="87888A"/>
                </a:solidFill>
                <a:ea typeface="ＭＳ Ｐゴシック" charset="-128"/>
              </a:rPr>
              <a:t>Vous n’êtes pas seul. Une autre administration a sans doute déjà effectué les démarches que vous êtes en train d’accomplir, ou planifie de le faire. Établir des liens avec d’autres administrations dans le même pays peut s’avérer profitable.</a:t>
            </a:r>
          </a:p>
          <a:p>
            <a:pPr eaLnBrk="1" hangingPunct="1">
              <a:lnSpc>
                <a:spcPct val="80000"/>
              </a:lnSpc>
              <a:spcBef>
                <a:spcPct val="0"/>
              </a:spcBef>
            </a:pPr>
            <a:endParaRPr lang="fr-FR" dirty="0" smtClean="0">
              <a:solidFill>
                <a:srgbClr val="87888A"/>
              </a:solidFill>
              <a:ea typeface="ＭＳ Ｐゴシック" charset="-128"/>
            </a:endParaRPr>
          </a:p>
          <a:p>
            <a:pPr marL="0" lvl="2" eaLnBrk="1" hangingPunct="1">
              <a:lnSpc>
                <a:spcPct val="80000"/>
              </a:lnSpc>
              <a:spcBef>
                <a:spcPct val="0"/>
              </a:spcBef>
            </a:pPr>
            <a:r>
              <a:rPr lang="fr-FR" dirty="0" smtClean="0">
                <a:solidFill>
                  <a:srgbClr val="87888A"/>
                </a:solidFill>
                <a:ea typeface="ＭＳ Ｐゴシック" charset="-128"/>
              </a:rPr>
              <a:t>Clean </a:t>
            </a:r>
            <a:r>
              <a:rPr lang="fr-FR" dirty="0" err="1" smtClean="0">
                <a:solidFill>
                  <a:srgbClr val="87888A"/>
                </a:solidFill>
                <a:ea typeface="ＭＳ Ｐゴシック" charset="-128"/>
              </a:rPr>
              <a:t>Fleets</a:t>
            </a:r>
            <a:r>
              <a:rPr lang="fr-FR" dirty="0" smtClean="0">
                <a:solidFill>
                  <a:srgbClr val="87888A"/>
                </a:solidFill>
                <a:ea typeface="ＭＳ Ｐゴシック" charset="-128"/>
              </a:rPr>
              <a:t> – Orientations et conseils relatifs à l’acquisition</a:t>
            </a:r>
          </a:p>
          <a:p>
            <a:pPr marL="0" lvl="2" eaLnBrk="1" hangingPunct="1">
              <a:lnSpc>
                <a:spcPct val="80000"/>
              </a:lnSpc>
              <a:spcBef>
                <a:spcPct val="0"/>
              </a:spcBef>
            </a:pPr>
            <a:endParaRPr lang="fr-FR" dirty="0" smtClean="0">
              <a:solidFill>
                <a:srgbClr val="87888A"/>
              </a:solidFill>
              <a:ea typeface="ＭＳ Ｐゴシック" charset="-128"/>
            </a:endParaRPr>
          </a:p>
          <a:p>
            <a:pPr marL="0" lvl="2" eaLnBrk="1" hangingPunct="1">
              <a:lnSpc>
                <a:spcPct val="80000"/>
              </a:lnSpc>
              <a:spcBef>
                <a:spcPct val="0"/>
              </a:spcBef>
            </a:pPr>
            <a:r>
              <a:rPr lang="fr-FR" dirty="0" smtClean="0">
                <a:solidFill>
                  <a:srgbClr val="87888A"/>
                </a:solidFill>
                <a:ea typeface="ＭＳ Ｐゴシック" charset="-128"/>
              </a:rPr>
              <a:t>Portail Véhicules Propres – base de données de tous les véhicules sur le marché de l’UE et comportant des informations sur les émissions</a:t>
            </a:r>
          </a:p>
          <a:p>
            <a:pPr marL="0" lvl="2" eaLnBrk="1" hangingPunct="1">
              <a:lnSpc>
                <a:spcPct val="80000"/>
              </a:lnSpc>
              <a:spcBef>
                <a:spcPct val="0"/>
              </a:spcBef>
            </a:pPr>
            <a:endParaRPr lang="fr-FR" dirty="0" smtClean="0">
              <a:solidFill>
                <a:srgbClr val="87888A"/>
              </a:solidFill>
              <a:ea typeface="ＭＳ Ｐゴシック" charset="-128"/>
            </a:endParaRPr>
          </a:p>
          <a:p>
            <a:pPr marL="0" lvl="2" eaLnBrk="1" hangingPunct="1">
              <a:lnSpc>
                <a:spcPct val="80000"/>
              </a:lnSpc>
              <a:spcBef>
                <a:spcPct val="0"/>
              </a:spcBef>
            </a:pPr>
            <a:r>
              <a:rPr lang="fr-FR" dirty="0" err="1" smtClean="0">
                <a:solidFill>
                  <a:srgbClr val="87888A"/>
                </a:solidFill>
                <a:ea typeface="ＭＳ Ｐゴシック" charset="-128"/>
              </a:rPr>
              <a:t>Civitas</a:t>
            </a:r>
            <a:r>
              <a:rPr lang="fr-FR" dirty="0" smtClean="0">
                <a:solidFill>
                  <a:srgbClr val="87888A"/>
                </a:solidFill>
                <a:ea typeface="ＭＳ Ｐゴシック" charset="-128"/>
              </a:rPr>
              <a:t> (Villes – Vitalité – Durabilité), réseaux régionaux </a:t>
            </a:r>
            <a:r>
              <a:rPr lang="fr-FR" dirty="0" err="1" smtClean="0">
                <a:solidFill>
                  <a:srgbClr val="87888A"/>
                </a:solidFill>
                <a:ea typeface="ＭＳ Ｐゴシック" charset="-128"/>
              </a:rPr>
              <a:t>Civinet</a:t>
            </a:r>
            <a:r>
              <a:rPr lang="fr-FR" dirty="0" smtClean="0">
                <a:solidFill>
                  <a:srgbClr val="87888A"/>
                </a:solidFill>
                <a:ea typeface="ＭＳ Ｐゴシック" charset="-128"/>
              </a:rPr>
              <a:t>, réseaux interconnectés selon la langue utilisée au niveau des responsables</a:t>
            </a:r>
          </a:p>
          <a:p>
            <a:pPr marL="0" lvl="2" eaLnBrk="1" hangingPunct="1">
              <a:lnSpc>
                <a:spcPct val="80000"/>
              </a:lnSpc>
              <a:spcBef>
                <a:spcPct val="0"/>
              </a:spcBef>
            </a:pPr>
            <a:endParaRPr lang="fr-FR" dirty="0" smtClean="0">
              <a:solidFill>
                <a:srgbClr val="87888A"/>
              </a:solidFill>
              <a:ea typeface="ＭＳ Ｐゴシック" charset="-128"/>
            </a:endParaRPr>
          </a:p>
          <a:p>
            <a:pPr marL="0" lvl="2" eaLnBrk="1" hangingPunct="1">
              <a:lnSpc>
                <a:spcPct val="80000"/>
              </a:lnSpc>
              <a:spcBef>
                <a:spcPct val="0"/>
              </a:spcBef>
            </a:pPr>
            <a:r>
              <a:rPr lang="fr-FR" dirty="0" err="1" smtClean="0">
                <a:solidFill>
                  <a:srgbClr val="87888A"/>
                </a:solidFill>
                <a:ea typeface="ＭＳ Ｐゴシック" charset="-128"/>
              </a:rPr>
              <a:t>Iltis</a:t>
            </a:r>
            <a:r>
              <a:rPr lang="fr-FR" dirty="0" smtClean="0">
                <a:solidFill>
                  <a:srgbClr val="87888A"/>
                </a:solidFill>
                <a:ea typeface="ＭＳ Ｐゴシック" charset="-128"/>
              </a:rPr>
              <a:t> – Échange d’informations</a:t>
            </a:r>
          </a:p>
          <a:p>
            <a:pPr marL="0" lvl="2" eaLnBrk="1" hangingPunct="1">
              <a:lnSpc>
                <a:spcPct val="80000"/>
              </a:lnSpc>
              <a:spcBef>
                <a:spcPct val="0"/>
              </a:spcBef>
            </a:pPr>
            <a:endParaRPr lang="fr-FR" dirty="0" smtClean="0">
              <a:solidFill>
                <a:srgbClr val="87888A"/>
              </a:solidFill>
              <a:ea typeface="ＭＳ Ｐゴシック" charset="-128"/>
            </a:endParaRPr>
          </a:p>
          <a:p>
            <a:pPr marL="0" lvl="2" eaLnBrk="1" hangingPunct="1">
              <a:lnSpc>
                <a:spcPct val="80000"/>
              </a:lnSpc>
              <a:spcBef>
                <a:spcPct val="0"/>
              </a:spcBef>
            </a:pPr>
            <a:r>
              <a:rPr lang="fr-FR" dirty="0" smtClean="0">
                <a:solidFill>
                  <a:srgbClr val="87888A"/>
                </a:solidFill>
                <a:ea typeface="ＭＳ Ｐゴシック" charset="-128"/>
              </a:rPr>
              <a:t>Polis – Réseau européen pour les décideurs</a:t>
            </a:r>
          </a:p>
          <a:p>
            <a:pPr marL="0" lvl="2" eaLnBrk="1" hangingPunct="1">
              <a:lnSpc>
                <a:spcPct val="80000"/>
              </a:lnSpc>
              <a:spcBef>
                <a:spcPct val="0"/>
              </a:spcBef>
            </a:pPr>
            <a:endParaRPr lang="fr-FR" dirty="0" smtClean="0">
              <a:solidFill>
                <a:srgbClr val="87888A"/>
              </a:solidFill>
              <a:ea typeface="ＭＳ Ｐゴシック" charset="-128"/>
            </a:endParaRPr>
          </a:p>
          <a:p>
            <a:pPr marL="0" lvl="2" eaLnBrk="1" hangingPunct="1">
              <a:lnSpc>
                <a:spcPct val="80000"/>
              </a:lnSpc>
              <a:spcBef>
                <a:spcPct val="0"/>
              </a:spcBef>
            </a:pPr>
            <a:r>
              <a:rPr lang="fr-FR" dirty="0" smtClean="0">
                <a:solidFill>
                  <a:srgbClr val="87888A"/>
                </a:solidFill>
                <a:ea typeface="ＭＳ Ｐゴシック" charset="-128"/>
              </a:rPr>
              <a:t>Pacte des maires – accord portant sur une réduction de CO2 de 20% à l’horizon 2020</a:t>
            </a:r>
          </a:p>
          <a:p>
            <a:pPr marL="0" lvl="2" eaLnBrk="1" hangingPunct="1">
              <a:lnSpc>
                <a:spcPct val="80000"/>
              </a:lnSpc>
              <a:spcBef>
                <a:spcPct val="0"/>
              </a:spcBef>
            </a:pPr>
            <a:endParaRPr lang="en-GB" dirty="0" smtClean="0">
              <a:solidFill>
                <a:srgbClr val="87888A"/>
              </a:solidFill>
              <a:ea typeface="ＭＳ Ｐゴシック" charset="-128"/>
            </a:endParaRPr>
          </a:p>
          <a:p>
            <a:pPr marL="0" lvl="2" eaLnBrk="1" hangingPunct="1">
              <a:lnSpc>
                <a:spcPct val="80000"/>
              </a:lnSpc>
              <a:spcBef>
                <a:spcPct val="0"/>
              </a:spcBef>
            </a:pPr>
            <a:endParaRPr lang="en-GB" sz="2000" dirty="0" smtClean="0">
              <a:solidFill>
                <a:srgbClr val="87888A"/>
              </a:solidFill>
              <a:ea typeface="ＭＳ Ｐゴシック" charset="-128"/>
            </a:endParaRPr>
          </a:p>
          <a:p>
            <a:pPr marL="0" lvl="2" eaLnBrk="1" hangingPunct="1">
              <a:lnSpc>
                <a:spcPct val="80000"/>
              </a:lnSpc>
              <a:spcBef>
                <a:spcPct val="0"/>
              </a:spcBef>
            </a:pPr>
            <a:endParaRPr lang="en-GB" sz="2000" dirty="0" smtClean="0">
              <a:solidFill>
                <a:srgbClr val="87888A"/>
              </a:solidFill>
              <a:ea typeface="ＭＳ Ｐゴシック" charset="-128"/>
            </a:endParaRPr>
          </a:p>
          <a:p>
            <a:pPr marL="0" lvl="2" eaLnBrk="1" hangingPunct="1">
              <a:lnSpc>
                <a:spcPct val="80000"/>
              </a:lnSpc>
              <a:spcBef>
                <a:spcPct val="0"/>
              </a:spcBef>
            </a:pPr>
            <a:endParaRPr lang="en-GB" sz="2000" dirty="0" smtClean="0">
              <a:solidFill>
                <a:srgbClr val="87888A"/>
              </a:solidFill>
              <a:ea typeface="ＭＳ Ｐゴシック" charset="-128"/>
            </a:endParaRPr>
          </a:p>
          <a:p>
            <a:pPr eaLnBrk="1" hangingPunct="1">
              <a:lnSpc>
                <a:spcPct val="80000"/>
              </a:lnSpc>
              <a:spcBef>
                <a:spcPct val="0"/>
              </a:spcBef>
            </a:pPr>
            <a:endParaRPr lang="en-GB" sz="1000" dirty="0" smtClean="0">
              <a:ea typeface="ＭＳ Ｐゴシック" charset="-128"/>
            </a:endParaRPr>
          </a:p>
        </p:txBody>
      </p:sp>
      <p:sp>
        <p:nvSpPr>
          <p:cNvPr id="146436" name="Slide Number Placeholder 3"/>
          <p:cNvSpPr>
            <a:spLocks noGrp="1"/>
          </p:cNvSpPr>
          <p:nvPr>
            <p:ph type="sldNum" sz="quarter" idx="5"/>
          </p:nvPr>
        </p:nvSpPr>
        <p:spPr bwMode="auto">
          <a:noFill/>
          <a:ln>
            <a:miter lim="800000"/>
            <a:headEnd/>
            <a:tailEnd/>
          </a:ln>
        </p:spPr>
        <p:txBody>
          <a:bodyPr/>
          <a:lstStyle/>
          <a:p>
            <a:fld id="{604C18D0-40D7-41EF-A9C2-29EFFB2A3440}" type="slidenum">
              <a:rPr lang="en-US"/>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a:lstStyle/>
          <a:p>
            <a:pPr eaLnBrk="1" hangingPunct="1">
              <a:spcBef>
                <a:spcPct val="0"/>
              </a:spcBef>
            </a:pPr>
            <a:r>
              <a:rPr lang="fr-FR" smtClean="0">
                <a:ea typeface="ＭＳ Ｐゴシック" charset="-128"/>
              </a:rPr>
              <a:t>Il existe différentes politiques à Londres qui considèrent que les passations de marchés doivent tenir compte de l’environnement – il est parfois nécessaire de les examiner et de les mettre en œuvre.</a:t>
            </a:r>
          </a:p>
          <a:p>
            <a:pPr eaLnBrk="1" hangingPunct="1">
              <a:spcBef>
                <a:spcPct val="0"/>
              </a:spcBef>
            </a:pPr>
            <a:endParaRPr lang="fr-FR" smtClean="0">
              <a:ea typeface="ＭＳ Ｐゴシック" charset="-128"/>
            </a:endParaRPr>
          </a:p>
          <a:p>
            <a:pPr eaLnBrk="1" hangingPunct="1">
              <a:spcBef>
                <a:spcPct val="0"/>
              </a:spcBef>
            </a:pPr>
            <a:r>
              <a:rPr lang="fr-FR" smtClean="0">
                <a:ea typeface="ＭＳ Ｐゴシック" charset="-128"/>
              </a:rPr>
              <a:t>Bien que Londres n’ait pas été en mesure de réaliser les changements voulus, les responsables ont pu procéder à des remaniements importants au sein des TfL, grâce justement à ces orientations politiques. En termes simples, sans ces orientations politiques, les TfL ne disposeraient pas d’autant de véhicules électriques. En même temps, sans l’adoption de ces politiques par les responsables, les TfL ne disposeraient pas non plus de plan et de budget consacrés à l’acquisition de véhicules.</a:t>
            </a:r>
          </a:p>
          <a:p>
            <a:pPr eaLnBrk="1" hangingPunct="1">
              <a:spcBef>
                <a:spcPct val="0"/>
              </a:spcBef>
            </a:pPr>
            <a:endParaRPr lang="fr-FR" smtClean="0">
              <a:ea typeface="ＭＳ Ｐゴシック" charset="-128"/>
            </a:endParaRPr>
          </a:p>
          <a:p>
            <a:pPr eaLnBrk="1" hangingPunct="1">
              <a:spcBef>
                <a:spcPct val="0"/>
              </a:spcBef>
            </a:pPr>
            <a:endParaRPr lang="fr-FR" smtClean="0">
              <a:ea typeface="ＭＳ Ｐゴシック" charset="-128"/>
            </a:endParaRPr>
          </a:p>
          <a:p>
            <a:pPr eaLnBrk="1" hangingPunct="1">
              <a:spcBef>
                <a:spcPct val="0"/>
              </a:spcBef>
            </a:pPr>
            <a:r>
              <a:rPr lang="fr-FR" smtClean="0">
                <a:ea typeface="ＭＳ Ｐゴシック" charset="-128"/>
              </a:rPr>
              <a:t>TfL : Transports en commun londoniens </a:t>
            </a:r>
            <a:endParaRPr lang="fr-FR" smtClean="0">
              <a:solidFill>
                <a:srgbClr val="288FC3"/>
              </a:solidFill>
              <a:latin typeface="Arial" charset="0"/>
              <a:ea typeface="ＭＳ Ｐゴシック" charset="-128"/>
              <a:cs typeface="Arial" charset="0"/>
            </a:endParaRPr>
          </a:p>
          <a:p>
            <a:pPr eaLnBrk="1" hangingPunct="1">
              <a:spcBef>
                <a:spcPct val="0"/>
              </a:spcBef>
            </a:pPr>
            <a:r>
              <a:rPr lang="fr-FR" smtClean="0">
                <a:ea typeface="ＭＳ Ｐゴシック" charset="-128"/>
              </a:rPr>
              <a:t>  </a:t>
            </a:r>
          </a:p>
        </p:txBody>
      </p:sp>
      <p:sp>
        <p:nvSpPr>
          <p:cNvPr id="148484" name="Slide Number Placeholder 3"/>
          <p:cNvSpPr>
            <a:spLocks noGrp="1"/>
          </p:cNvSpPr>
          <p:nvPr>
            <p:ph type="sldNum" sz="quarter" idx="5"/>
          </p:nvPr>
        </p:nvSpPr>
        <p:spPr bwMode="auto">
          <a:noFill/>
          <a:ln>
            <a:miter lim="800000"/>
            <a:headEnd/>
            <a:tailEnd/>
          </a:ln>
        </p:spPr>
        <p:txBody>
          <a:bodyPr/>
          <a:lstStyle/>
          <a:p>
            <a:fld id="{CBCA088D-A83B-4945-A5DC-D8E45E5A7182}" type="slidenum">
              <a:rPr lang="en-US"/>
              <a:pPr/>
              <a:t>45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a:lstStyle/>
          <a:p>
            <a:r>
              <a:rPr lang="fr-FR" smtClean="0">
                <a:ea typeface="ＭＳ Ｐゴシック" charset="-128"/>
              </a:rPr>
              <a:t>Londres est l’une des villes les plus performantes au niveau mondial en matière de contrôle de qualité de l’air.</a:t>
            </a:r>
          </a:p>
          <a:p>
            <a:r>
              <a:rPr lang="fr-FR" smtClean="0">
                <a:ea typeface="ＭＳ Ｐゴシック" charset="-128"/>
              </a:rPr>
              <a:t>Selon le système de contrôle de la qualité de l’air de la ville, l’air de Londres est particulièrement pollué……Et il a raison, l’air de Londres est effectivement de très mauvaise qualité, mais c’est le lot de toutes les grandes villes du monde….  </a:t>
            </a:r>
          </a:p>
          <a:p>
            <a:endParaRPr lang="en-GB" smtClean="0">
              <a:ea typeface="ＭＳ Ｐゴシック" charset="-128"/>
            </a:endParaRPr>
          </a:p>
          <a:p>
            <a:endParaRPr lang="en-GB" smtClean="0">
              <a:ea typeface="ＭＳ Ｐゴシック" charset="-128"/>
            </a:endParaRPr>
          </a:p>
        </p:txBody>
      </p:sp>
      <p:sp>
        <p:nvSpPr>
          <p:cNvPr id="66564" name="Slide Number Placeholder 3"/>
          <p:cNvSpPr>
            <a:spLocks noGrp="1"/>
          </p:cNvSpPr>
          <p:nvPr>
            <p:ph type="sldNum" sz="quarter" idx="5"/>
          </p:nvPr>
        </p:nvSpPr>
        <p:spPr bwMode="auto">
          <a:noFill/>
          <a:ln>
            <a:miter lim="800000"/>
            <a:headEnd/>
            <a:tailEnd/>
          </a:ln>
        </p:spPr>
        <p:txBody>
          <a:bodyPr/>
          <a:lstStyle/>
          <a:p>
            <a:fld id="{031BEB61-A81A-491D-91C5-D603B3919BA1}"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a:lstStyle/>
          <a:p>
            <a:r>
              <a:rPr lang="fr-FR" smtClean="0">
                <a:ea typeface="ＭＳ Ｐゴシック" charset="-128"/>
              </a:rPr>
              <a:t>Cette carte indique les zones de Londres où la moyenne annuelle des PM10 de l’année précédente (c.-à-d. la moyenne des PM10 contrôlées pendant une année) est demeurée inférieure aux valeurs seuils fixées par l’UE et d’autres où elle les a dépassé. Comme vous pouvez le constater, à l’exception d’une zone, toutes les autres ont atteint l’objectif fixé.   </a:t>
            </a:r>
          </a:p>
        </p:txBody>
      </p:sp>
      <p:sp>
        <p:nvSpPr>
          <p:cNvPr id="68612" name="Slide Number Placeholder 3"/>
          <p:cNvSpPr>
            <a:spLocks noGrp="1"/>
          </p:cNvSpPr>
          <p:nvPr>
            <p:ph type="sldNum" sz="quarter" idx="5"/>
          </p:nvPr>
        </p:nvSpPr>
        <p:spPr bwMode="auto">
          <a:noFill/>
          <a:ln>
            <a:miter lim="800000"/>
            <a:headEnd/>
            <a:tailEnd/>
          </a:ln>
        </p:spPr>
        <p:txBody>
          <a:bodyPr/>
          <a:lstStyle/>
          <a:p>
            <a:fld id="{DBA47866-0F31-41D5-B9A1-C4318524CF0B}"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a:lstStyle/>
          <a:p>
            <a:r>
              <a:rPr lang="fr-FR" smtClean="0">
                <a:ea typeface="ＭＳ Ｐゴシック" charset="-128"/>
              </a:rPr>
              <a:t>Les résultats ne sont pas vraiment bons ici. Il existe une moyenne limite des PM10 qui peut être détectée quotidiennement et qui ne doit pas être dépassée plus de 35 fois par an. Comme vous pouvez le constater, 7 zones n’ont pas atteint l’objectif fixé, mais beaucoup plus l’ont atteint. Elles ne l’ont toutefois atteint que de justesse.  </a:t>
            </a:r>
          </a:p>
        </p:txBody>
      </p:sp>
      <p:sp>
        <p:nvSpPr>
          <p:cNvPr id="70660" name="Slide Number Placeholder 3"/>
          <p:cNvSpPr>
            <a:spLocks noGrp="1"/>
          </p:cNvSpPr>
          <p:nvPr>
            <p:ph type="sldNum" sz="quarter" idx="5"/>
          </p:nvPr>
        </p:nvSpPr>
        <p:spPr bwMode="auto">
          <a:noFill/>
          <a:ln>
            <a:miter lim="800000"/>
            <a:headEnd/>
            <a:tailEnd/>
          </a:ln>
        </p:spPr>
        <p:txBody>
          <a:bodyPr/>
          <a:lstStyle/>
          <a:p>
            <a:fld id="{91434D14-921D-4F9D-852B-3471A3715182}"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a:lstStyle/>
          <a:p>
            <a:r>
              <a:rPr lang="fr-FR" smtClean="0">
                <a:ea typeface="ＭＳ Ｐゴシック" charset="-128"/>
              </a:rPr>
              <a:t>Ils sont encore pire maintenant ! Comme pour les PM10, il existe une moyenne annuelle limite pour le </a:t>
            </a:r>
            <a:r>
              <a:rPr lang="en-GB" smtClean="0">
                <a:solidFill>
                  <a:srgbClr val="558ED5"/>
                </a:solidFill>
                <a:latin typeface="Arial" charset="0"/>
                <a:ea typeface="ＭＳ Ｐゴシック" charset="-128"/>
                <a:cs typeface="Arial" charset="0"/>
              </a:rPr>
              <a:t>NO</a:t>
            </a:r>
            <a:r>
              <a:rPr lang="en-GB" baseline="-25000" smtClean="0">
                <a:solidFill>
                  <a:srgbClr val="558ED5"/>
                </a:solidFill>
                <a:latin typeface="Arial" charset="0"/>
                <a:ea typeface="ＭＳ Ｐゴシック" charset="-128"/>
                <a:cs typeface="Arial" charset="0"/>
              </a:rPr>
              <a:t>2</a:t>
            </a:r>
            <a:r>
              <a:rPr lang="fr-FR" smtClean="0">
                <a:ea typeface="ＭＳ Ｐゴシック" charset="-128"/>
              </a:rPr>
              <a:t>, de nombreuses zones de Londres dépassent cette limite.  </a:t>
            </a:r>
          </a:p>
        </p:txBody>
      </p:sp>
      <p:sp>
        <p:nvSpPr>
          <p:cNvPr id="72708" name="Slide Number Placeholder 3"/>
          <p:cNvSpPr>
            <a:spLocks noGrp="1"/>
          </p:cNvSpPr>
          <p:nvPr>
            <p:ph type="sldNum" sz="quarter" idx="5"/>
          </p:nvPr>
        </p:nvSpPr>
        <p:spPr bwMode="auto">
          <a:noFill/>
          <a:ln>
            <a:miter lim="800000"/>
            <a:headEnd/>
            <a:tailEnd/>
          </a:ln>
        </p:spPr>
        <p:txBody>
          <a:bodyPr/>
          <a:lstStyle/>
          <a:p>
            <a:fld id="{63D38AE1-5ABE-482E-8BF9-29C4A2CF7A3C}"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a:lstStyle/>
          <a:p>
            <a:r>
              <a:rPr lang="fr-FR" smtClean="0">
                <a:ea typeface="ＭＳ Ｐゴシック" charset="-128"/>
              </a:rPr>
              <a:t>Ces résultats ne sont pas mauvais, mais ils sont encore loin de répondre à l’objectif fixé. Il existe une moyenne seuil horaire de NO</a:t>
            </a:r>
            <a:r>
              <a:rPr lang="fr-FR" baseline="-25000" smtClean="0">
                <a:ea typeface="ＭＳ Ｐゴシック" charset="-128"/>
              </a:rPr>
              <a:t>2</a:t>
            </a:r>
            <a:r>
              <a:rPr lang="fr-FR" smtClean="0">
                <a:ea typeface="ＭＳ Ｐゴシック" charset="-128"/>
              </a:rPr>
              <a:t> qui ne doit pas être dépassée plus de 18 fois par an.</a:t>
            </a:r>
          </a:p>
          <a:p>
            <a:endParaRPr lang="fr-FR" smtClean="0">
              <a:ea typeface="ＭＳ Ｐゴシック" charset="-128"/>
            </a:endParaRPr>
          </a:p>
          <a:p>
            <a:r>
              <a:rPr lang="fr-FR" smtClean="0">
                <a:ea typeface="ＭＳ Ｐゴシック" charset="-128"/>
              </a:rPr>
              <a:t>Ces différentes cartes ont été choisies pour montrer la situation à laquelle sont confrontées presque toutes les villes du monde. Les valeurs limites des PM10 et des NOx sont basées sur les seuils fixés par l’Organisation Mondiale de la Santé. Les respecter constitue un défi majeur que l’acquisition de véhicules propres peut aider à relever.</a:t>
            </a:r>
          </a:p>
          <a:p>
            <a:endParaRPr lang="en-GB" smtClean="0">
              <a:ea typeface="ＭＳ Ｐゴシック" charset="-128"/>
            </a:endParaRPr>
          </a:p>
          <a:p>
            <a:endParaRPr lang="en-GB" smtClean="0">
              <a:ea typeface="ＭＳ Ｐゴシック" charset="-128"/>
            </a:endParaRPr>
          </a:p>
        </p:txBody>
      </p:sp>
      <p:sp>
        <p:nvSpPr>
          <p:cNvPr id="74756" name="Slide Number Placeholder 3"/>
          <p:cNvSpPr>
            <a:spLocks noGrp="1"/>
          </p:cNvSpPr>
          <p:nvPr>
            <p:ph type="sldNum" sz="quarter" idx="5"/>
          </p:nvPr>
        </p:nvSpPr>
        <p:spPr bwMode="auto">
          <a:noFill/>
          <a:ln>
            <a:miter lim="800000"/>
            <a:headEnd/>
            <a:tailEnd/>
          </a:ln>
        </p:spPr>
        <p:txBody>
          <a:bodyPr/>
          <a:lstStyle/>
          <a:p>
            <a:fld id="{BF9D2EF6-4467-45B8-8EF0-338897E5C5BD}"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AC7C5613-1B15-468C-882B-EFDD0F3E5ED8}" type="datetime1">
              <a:rPr lang="en-US"/>
              <a:pPr/>
              <a:t>3/31/2015</a:t>
            </a:fld>
            <a:endParaRPr lang="en-US"/>
          </a:p>
        </p:txBody>
      </p:sp>
      <p:sp>
        <p:nvSpPr>
          <p:cNvPr id="5" name="Footer Placeholder 4"/>
          <p:cNvSpPr>
            <a:spLocks noGrp="1"/>
          </p:cNvSpPr>
          <p:nvPr>
            <p:ph type="ftr" sz="quarter" idx="11"/>
          </p:nvPr>
        </p:nvSpPr>
        <p:spPr/>
        <p:txBody>
          <a:bodyPr/>
          <a:lstStyle>
            <a:lvl1pPr>
              <a:defRPr/>
            </a:lvl1pPr>
          </a:lstStyle>
          <a:p>
            <a:endParaRPr lang="it-IT"/>
          </a:p>
        </p:txBody>
      </p:sp>
      <p:sp>
        <p:nvSpPr>
          <p:cNvPr id="6" name="Slide Number Placeholder 5"/>
          <p:cNvSpPr>
            <a:spLocks noGrp="1"/>
          </p:cNvSpPr>
          <p:nvPr>
            <p:ph type="sldNum" sz="quarter" idx="12"/>
          </p:nvPr>
        </p:nvSpPr>
        <p:spPr/>
        <p:txBody>
          <a:bodyPr/>
          <a:lstStyle>
            <a:lvl1pPr>
              <a:defRPr/>
            </a:lvl1pPr>
          </a:lstStyle>
          <a:p>
            <a:fld id="{1F1279BC-CAE9-47D9-A3EB-8748BAF5F97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DA5B193-BA8C-40EB-B66F-FFFFB00D5F8D}" type="datetime1">
              <a:rPr lang="en-US"/>
              <a:pPr/>
              <a:t>3/31/2015</a:t>
            </a:fld>
            <a:endParaRPr lang="en-US"/>
          </a:p>
        </p:txBody>
      </p:sp>
      <p:sp>
        <p:nvSpPr>
          <p:cNvPr id="5" name="Footer Placeholder 4"/>
          <p:cNvSpPr>
            <a:spLocks noGrp="1"/>
          </p:cNvSpPr>
          <p:nvPr>
            <p:ph type="ftr" sz="quarter" idx="11"/>
          </p:nvPr>
        </p:nvSpPr>
        <p:spPr/>
        <p:txBody>
          <a:bodyPr/>
          <a:lstStyle>
            <a:lvl1pPr>
              <a:defRPr/>
            </a:lvl1pPr>
          </a:lstStyle>
          <a:p>
            <a:endParaRPr lang="it-IT"/>
          </a:p>
        </p:txBody>
      </p:sp>
      <p:sp>
        <p:nvSpPr>
          <p:cNvPr id="6" name="Slide Number Placeholder 5"/>
          <p:cNvSpPr>
            <a:spLocks noGrp="1"/>
          </p:cNvSpPr>
          <p:nvPr>
            <p:ph type="sldNum" sz="quarter" idx="12"/>
          </p:nvPr>
        </p:nvSpPr>
        <p:spPr/>
        <p:txBody>
          <a:bodyPr/>
          <a:lstStyle>
            <a:lvl1pPr>
              <a:defRPr/>
            </a:lvl1pPr>
          </a:lstStyle>
          <a:p>
            <a:fld id="{95B560A3-2A9F-4937-8C77-3B0059DDF13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FEFC13C-C6FF-40F6-AB24-AE263E4A7DB2}" type="datetime1">
              <a:rPr lang="en-US"/>
              <a:pPr/>
              <a:t>3/31/2015</a:t>
            </a:fld>
            <a:endParaRPr lang="en-US"/>
          </a:p>
        </p:txBody>
      </p:sp>
      <p:sp>
        <p:nvSpPr>
          <p:cNvPr id="5" name="Footer Placeholder 4"/>
          <p:cNvSpPr>
            <a:spLocks noGrp="1"/>
          </p:cNvSpPr>
          <p:nvPr>
            <p:ph type="ftr" sz="quarter" idx="11"/>
          </p:nvPr>
        </p:nvSpPr>
        <p:spPr/>
        <p:txBody>
          <a:bodyPr/>
          <a:lstStyle>
            <a:lvl1pPr>
              <a:defRPr/>
            </a:lvl1pPr>
          </a:lstStyle>
          <a:p>
            <a:endParaRPr lang="it-IT"/>
          </a:p>
        </p:txBody>
      </p:sp>
      <p:sp>
        <p:nvSpPr>
          <p:cNvPr id="6" name="Slide Number Placeholder 5"/>
          <p:cNvSpPr>
            <a:spLocks noGrp="1"/>
          </p:cNvSpPr>
          <p:nvPr>
            <p:ph type="sldNum" sz="quarter" idx="12"/>
          </p:nvPr>
        </p:nvSpPr>
        <p:spPr/>
        <p:txBody>
          <a:bodyPr/>
          <a:lstStyle>
            <a:lvl1pPr>
              <a:defRPr/>
            </a:lvl1pPr>
          </a:lstStyle>
          <a:p>
            <a:fld id="{164DFF55-0DEF-40CC-BEBE-D4A601430F2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cstate="print"/>
          <a:srcRect/>
          <a:stretch>
            <a:fillRect/>
          </a:stretch>
        </p:blipFill>
        <p:spPr bwMode="auto">
          <a:xfrm>
            <a:off x="-12700" y="0"/>
            <a:ext cx="9193213" cy="6884988"/>
          </a:xfrm>
          <a:prstGeom prst="rect">
            <a:avLst/>
          </a:prstGeom>
          <a:noFill/>
          <a:ln w="9525">
            <a:noFill/>
            <a:miter lim="800000"/>
            <a:headEnd/>
            <a:tailEnd/>
          </a:ln>
        </p:spPr>
      </p:pic>
      <p:sp>
        <p:nvSpPr>
          <p:cNvPr id="2" name="Title 1"/>
          <p:cNvSpPr>
            <a:spLocks noGrp="1"/>
          </p:cNvSpPr>
          <p:nvPr>
            <p:ph type="title"/>
          </p:nvPr>
        </p:nvSpPr>
        <p:spPr>
          <a:xfrm>
            <a:off x="457200" y="1062000"/>
            <a:ext cx="8100000" cy="648000"/>
          </a:xfrm>
        </p:spPr>
        <p:txBody>
          <a:bodyPr anchor="t">
            <a:normAutofit/>
          </a:bodyPr>
          <a:lstStyle>
            <a:lvl1pPr algn="l">
              <a:defRPr sz="2000" b="1" i="0" cap="all"/>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3" name="Content Placeholder 2"/>
          <p:cNvSpPr>
            <a:spLocks noGrp="1"/>
          </p:cNvSpPr>
          <p:nvPr>
            <p:ph idx="1"/>
          </p:nvPr>
        </p:nvSpPr>
        <p:spPr>
          <a:xfrm>
            <a:off x="468001" y="1774800"/>
            <a:ext cx="6407999" cy="4176000"/>
          </a:xfrm>
        </p:spPr>
        <p:txBody>
          <a:bodyPr/>
          <a:lstStyle>
            <a:lvl1pPr marL="0" indent="0">
              <a:spcBef>
                <a:spcPts val="288"/>
              </a:spcBef>
              <a:buFontTx/>
              <a:buNone/>
              <a:defRPr sz="1200" b="1" i="0" cap="all">
                <a:solidFill>
                  <a:srgbClr val="88B50E"/>
                </a:solidFill>
              </a:defRPr>
            </a:lvl1pPr>
            <a:lvl2pPr marL="0" indent="0">
              <a:spcBef>
                <a:spcPts val="300"/>
              </a:spcBef>
              <a:buFontTx/>
              <a:buNone/>
              <a:defRPr sz="1200">
                <a:solidFill>
                  <a:srgbClr val="87888A"/>
                </a:solidFill>
              </a:defRPr>
            </a:lvl2pPr>
            <a:lvl3pPr marL="180000" indent="230400">
              <a:spcBef>
                <a:spcPts val="600"/>
              </a:spcBef>
              <a:buClr>
                <a:srgbClr val="2298D4"/>
              </a:buClr>
              <a:defRPr sz="1200">
                <a:solidFill>
                  <a:srgbClr val="2298D4"/>
                </a:solidFill>
              </a:defRPr>
            </a:lvl3pPr>
            <a:lvl4pPr marL="180000" indent="0">
              <a:buFontTx/>
              <a:buNone/>
              <a:defRPr sz="1200" baseline="0">
                <a:solidFill>
                  <a:srgbClr val="87888A"/>
                </a:solidFill>
              </a:defRPr>
            </a:lvl4pPr>
            <a:lvl5pPr marL="720000" indent="-228600">
              <a:buFont typeface="Arial"/>
              <a:buChar char="•"/>
              <a:defRPr sz="1200">
                <a:solidFill>
                  <a:srgbClr val="88B50E"/>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r>
              <a:rPr lang="de-DE" dirty="0" smtClean="0"/>
              <a:t> </a:t>
            </a:r>
          </a:p>
          <a:p>
            <a:pPr lvl="4"/>
            <a:r>
              <a:rPr lang="de-DE" dirty="0" err="1" smtClean="0"/>
              <a:t>Fifth</a:t>
            </a:r>
            <a:r>
              <a:rPr lang="de-DE" dirty="0" smtClean="0"/>
              <a:t> </a:t>
            </a:r>
            <a:r>
              <a:rPr lang="de-DE" dirty="0" err="1" smtClean="0"/>
              <a:t>level</a:t>
            </a:r>
            <a:endParaRPr lang="en-US" dirty="0"/>
          </a:p>
        </p:txBody>
      </p:sp>
      <p:sp>
        <p:nvSpPr>
          <p:cNvPr id="8" name="Picture Placeholder 9"/>
          <p:cNvSpPr>
            <a:spLocks noGrp="1"/>
          </p:cNvSpPr>
          <p:nvPr>
            <p:ph type="pic" sz="quarter" idx="11"/>
          </p:nvPr>
        </p:nvSpPr>
        <p:spPr>
          <a:xfrm>
            <a:off x="7019925" y="1773238"/>
            <a:ext cx="1512888" cy="2303462"/>
          </a:xfrm>
          <a:prstGeom prst="rect">
            <a:avLst/>
          </a:prstGeom>
        </p:spPr>
        <p:txBody>
          <a:bodyPr rtlCol="0">
            <a:normAutofit/>
          </a:bodyPr>
          <a:lstStyle>
            <a:lvl1pPr marL="0" indent="0">
              <a:buFontTx/>
              <a:buNone/>
              <a:defRPr sz="1200">
                <a:solidFill>
                  <a:srgbClr val="2298D4"/>
                </a:solidFill>
              </a:defRPr>
            </a:lvl1pPr>
          </a:lstStyle>
          <a:p>
            <a:pPr lvl="0"/>
            <a:endParaRPr lang="en-US" noProof="0" dirty="0"/>
          </a:p>
        </p:txBody>
      </p:sp>
      <p:sp>
        <p:nvSpPr>
          <p:cNvPr id="6" name="Date Placeholder 3"/>
          <p:cNvSpPr>
            <a:spLocks noGrp="1"/>
          </p:cNvSpPr>
          <p:nvPr>
            <p:ph type="dt" sz="half" idx="12"/>
          </p:nvPr>
        </p:nvSpPr>
        <p:spPr>
          <a:xfrm>
            <a:off x="6297613" y="6356350"/>
            <a:ext cx="2133600" cy="365125"/>
          </a:xfrm>
        </p:spPr>
        <p:txBody>
          <a:bodyPr rIns="0"/>
          <a:lstStyle>
            <a:lvl1pPr algn="r">
              <a:defRPr>
                <a:solidFill>
                  <a:srgbClr val="87888A"/>
                </a:solidFill>
              </a:defRPr>
            </a:lvl1pPr>
          </a:lstStyle>
          <a:p>
            <a:fld id="{B1C806EF-C394-4DE2-8781-9E665EC0D16B}" type="datetime1">
              <a:rPr lang="en-US"/>
              <a:pPr/>
              <a:t>3/31/2015</a:t>
            </a:fld>
            <a:endParaRPr lang="en-US"/>
          </a:p>
        </p:txBody>
      </p:sp>
      <p:sp>
        <p:nvSpPr>
          <p:cNvPr id="7" name="Slide Number Placeholder 5"/>
          <p:cNvSpPr>
            <a:spLocks noGrp="1"/>
          </p:cNvSpPr>
          <p:nvPr>
            <p:ph type="sldNum" sz="quarter" idx="13"/>
          </p:nvPr>
        </p:nvSpPr>
        <p:spPr>
          <a:xfrm>
            <a:off x="8431213" y="6356350"/>
            <a:ext cx="712787" cy="365125"/>
          </a:xfrm>
        </p:spPr>
        <p:txBody>
          <a:bodyPr/>
          <a:lstStyle>
            <a:lvl1pPr algn="l">
              <a:defRPr>
                <a:solidFill>
                  <a:srgbClr val="2298D4"/>
                </a:solidFill>
              </a:defRPr>
            </a:lvl1pPr>
          </a:lstStyle>
          <a:p>
            <a:r>
              <a:rPr lang="en-US"/>
              <a:t>| </a:t>
            </a:r>
            <a:fld id="{236BC33F-28B2-4663-BA30-B2FAB80FE98F}"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cstate="print"/>
          <a:srcRect/>
          <a:stretch>
            <a:fillRect/>
          </a:stretch>
        </p:blipFill>
        <p:spPr bwMode="auto">
          <a:xfrm>
            <a:off x="-12700" y="0"/>
            <a:ext cx="9193213" cy="6884988"/>
          </a:xfrm>
          <a:prstGeom prst="rect">
            <a:avLst/>
          </a:prstGeom>
          <a:noFill/>
          <a:ln w="9525">
            <a:noFill/>
            <a:miter lim="800000"/>
            <a:headEnd/>
            <a:tailEnd/>
          </a:ln>
        </p:spPr>
      </p:pic>
      <p:sp>
        <p:nvSpPr>
          <p:cNvPr id="2" name="Title 1"/>
          <p:cNvSpPr>
            <a:spLocks noGrp="1"/>
          </p:cNvSpPr>
          <p:nvPr>
            <p:ph type="title"/>
          </p:nvPr>
        </p:nvSpPr>
        <p:spPr>
          <a:xfrm>
            <a:off x="457200" y="1062000"/>
            <a:ext cx="8100000" cy="648000"/>
          </a:xfrm>
        </p:spPr>
        <p:txBody>
          <a:bodyPr anchor="t">
            <a:normAutofit/>
          </a:bodyPr>
          <a:lstStyle>
            <a:lvl1pPr algn="l">
              <a:defRPr sz="2000" b="1" i="0" cap="all"/>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3" name="Content Placeholder 2"/>
          <p:cNvSpPr>
            <a:spLocks noGrp="1"/>
          </p:cNvSpPr>
          <p:nvPr>
            <p:ph idx="1"/>
          </p:nvPr>
        </p:nvSpPr>
        <p:spPr>
          <a:xfrm>
            <a:off x="468001" y="1774800"/>
            <a:ext cx="6407999" cy="4176000"/>
          </a:xfrm>
        </p:spPr>
        <p:txBody>
          <a:bodyPr/>
          <a:lstStyle>
            <a:lvl1pPr marL="0" indent="0">
              <a:spcBef>
                <a:spcPts val="288"/>
              </a:spcBef>
              <a:buFontTx/>
              <a:buNone/>
              <a:defRPr sz="1200" b="1" i="0" cap="all">
                <a:solidFill>
                  <a:srgbClr val="88B50E"/>
                </a:solidFill>
              </a:defRPr>
            </a:lvl1pPr>
            <a:lvl2pPr marL="0" indent="0">
              <a:spcBef>
                <a:spcPts val="300"/>
              </a:spcBef>
              <a:buFontTx/>
              <a:buNone/>
              <a:defRPr sz="1200">
                <a:solidFill>
                  <a:srgbClr val="87888A"/>
                </a:solidFill>
              </a:defRPr>
            </a:lvl2pPr>
            <a:lvl3pPr marL="180000" indent="230400">
              <a:spcBef>
                <a:spcPts val="600"/>
              </a:spcBef>
              <a:buClr>
                <a:srgbClr val="2298D4"/>
              </a:buClr>
              <a:defRPr sz="1200">
                <a:solidFill>
                  <a:srgbClr val="2298D4"/>
                </a:solidFill>
              </a:defRPr>
            </a:lvl3pPr>
            <a:lvl4pPr marL="180000" indent="0">
              <a:buFontTx/>
              <a:buNone/>
              <a:defRPr sz="1200" baseline="0">
                <a:solidFill>
                  <a:srgbClr val="87888A"/>
                </a:solidFill>
              </a:defRPr>
            </a:lvl4pPr>
            <a:lvl5pPr marL="720000" indent="-228600">
              <a:buFont typeface="Arial"/>
              <a:buChar char="•"/>
              <a:defRPr sz="1200">
                <a:solidFill>
                  <a:srgbClr val="88B50E"/>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r>
              <a:rPr lang="de-DE" dirty="0" smtClean="0"/>
              <a:t> </a:t>
            </a:r>
          </a:p>
          <a:p>
            <a:pPr lvl="4"/>
            <a:r>
              <a:rPr lang="de-DE" dirty="0" err="1" smtClean="0"/>
              <a:t>Fifth</a:t>
            </a:r>
            <a:r>
              <a:rPr lang="de-DE" dirty="0" smtClean="0"/>
              <a:t> </a:t>
            </a:r>
            <a:r>
              <a:rPr lang="de-DE" dirty="0" err="1" smtClean="0"/>
              <a:t>level</a:t>
            </a:r>
            <a:endParaRPr lang="en-US" dirty="0"/>
          </a:p>
        </p:txBody>
      </p:sp>
      <p:sp>
        <p:nvSpPr>
          <p:cNvPr id="8" name="Picture Placeholder 9"/>
          <p:cNvSpPr>
            <a:spLocks noGrp="1"/>
          </p:cNvSpPr>
          <p:nvPr>
            <p:ph type="pic" sz="quarter" idx="11"/>
          </p:nvPr>
        </p:nvSpPr>
        <p:spPr>
          <a:xfrm>
            <a:off x="7019925" y="1773238"/>
            <a:ext cx="1512888" cy="2303462"/>
          </a:xfrm>
          <a:prstGeom prst="rect">
            <a:avLst/>
          </a:prstGeom>
        </p:spPr>
        <p:txBody>
          <a:bodyPr rtlCol="0">
            <a:normAutofit/>
          </a:bodyPr>
          <a:lstStyle>
            <a:lvl1pPr marL="0" indent="0">
              <a:buFontTx/>
              <a:buNone/>
              <a:defRPr sz="1200">
                <a:solidFill>
                  <a:srgbClr val="2298D4"/>
                </a:solidFill>
              </a:defRPr>
            </a:lvl1pPr>
          </a:lstStyle>
          <a:p>
            <a:pPr lvl="0"/>
            <a:endParaRPr lang="en-US" noProof="0" dirty="0"/>
          </a:p>
        </p:txBody>
      </p:sp>
      <p:sp>
        <p:nvSpPr>
          <p:cNvPr id="6" name="Date Placeholder 3"/>
          <p:cNvSpPr>
            <a:spLocks noGrp="1"/>
          </p:cNvSpPr>
          <p:nvPr>
            <p:ph type="dt" sz="half" idx="12"/>
          </p:nvPr>
        </p:nvSpPr>
        <p:spPr>
          <a:xfrm>
            <a:off x="6297613" y="6356350"/>
            <a:ext cx="2133600" cy="365125"/>
          </a:xfrm>
        </p:spPr>
        <p:txBody>
          <a:bodyPr rIns="0"/>
          <a:lstStyle>
            <a:lvl1pPr algn="r">
              <a:defRPr>
                <a:solidFill>
                  <a:srgbClr val="87888A"/>
                </a:solidFill>
              </a:defRPr>
            </a:lvl1pPr>
          </a:lstStyle>
          <a:p>
            <a:fld id="{F9D2898E-BB21-43DA-A6F3-57DC1ACE1005}" type="datetime1">
              <a:rPr lang="en-US"/>
              <a:pPr/>
              <a:t>3/31/2015</a:t>
            </a:fld>
            <a:endParaRPr lang="en-US"/>
          </a:p>
        </p:txBody>
      </p:sp>
      <p:sp>
        <p:nvSpPr>
          <p:cNvPr id="7" name="Slide Number Placeholder 5"/>
          <p:cNvSpPr>
            <a:spLocks noGrp="1"/>
          </p:cNvSpPr>
          <p:nvPr>
            <p:ph type="sldNum" sz="quarter" idx="13"/>
          </p:nvPr>
        </p:nvSpPr>
        <p:spPr>
          <a:xfrm>
            <a:off x="8431213" y="6356350"/>
            <a:ext cx="712787" cy="365125"/>
          </a:xfrm>
        </p:spPr>
        <p:txBody>
          <a:bodyPr/>
          <a:lstStyle>
            <a:lvl1pPr algn="l">
              <a:defRPr>
                <a:solidFill>
                  <a:srgbClr val="2298D4"/>
                </a:solidFill>
              </a:defRPr>
            </a:lvl1pPr>
          </a:lstStyle>
          <a:p>
            <a:r>
              <a:rPr lang="en-US"/>
              <a:t>| </a:t>
            </a:r>
            <a:fld id="{40A742E8-073A-49BA-A701-DC87390B0E04}"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cstate="print"/>
          <a:srcRect/>
          <a:stretch>
            <a:fillRect/>
          </a:stretch>
        </p:blipFill>
        <p:spPr bwMode="auto">
          <a:xfrm>
            <a:off x="-12700" y="0"/>
            <a:ext cx="9193213" cy="6884988"/>
          </a:xfrm>
          <a:prstGeom prst="rect">
            <a:avLst/>
          </a:prstGeom>
          <a:noFill/>
          <a:ln w="9525">
            <a:noFill/>
            <a:miter lim="800000"/>
            <a:headEnd/>
            <a:tailEnd/>
          </a:ln>
        </p:spPr>
      </p:pic>
      <p:sp>
        <p:nvSpPr>
          <p:cNvPr id="2" name="Title 1"/>
          <p:cNvSpPr>
            <a:spLocks noGrp="1"/>
          </p:cNvSpPr>
          <p:nvPr>
            <p:ph type="title"/>
          </p:nvPr>
        </p:nvSpPr>
        <p:spPr>
          <a:xfrm>
            <a:off x="457200" y="1062000"/>
            <a:ext cx="8100000" cy="648000"/>
          </a:xfrm>
        </p:spPr>
        <p:txBody>
          <a:bodyPr anchor="t">
            <a:normAutofit/>
          </a:bodyPr>
          <a:lstStyle>
            <a:lvl1pPr algn="l">
              <a:defRPr sz="2000" b="1" i="0" cap="all"/>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3" name="Content Placeholder 2"/>
          <p:cNvSpPr>
            <a:spLocks noGrp="1"/>
          </p:cNvSpPr>
          <p:nvPr>
            <p:ph idx="1"/>
          </p:nvPr>
        </p:nvSpPr>
        <p:spPr>
          <a:xfrm>
            <a:off x="468001" y="1774800"/>
            <a:ext cx="6407999" cy="4176000"/>
          </a:xfrm>
        </p:spPr>
        <p:txBody>
          <a:bodyPr/>
          <a:lstStyle>
            <a:lvl1pPr marL="0" indent="0">
              <a:spcBef>
                <a:spcPts val="288"/>
              </a:spcBef>
              <a:buFontTx/>
              <a:buNone/>
              <a:defRPr sz="1200" b="1" i="0" cap="all">
                <a:solidFill>
                  <a:srgbClr val="88B50E"/>
                </a:solidFill>
              </a:defRPr>
            </a:lvl1pPr>
            <a:lvl2pPr marL="0" indent="0">
              <a:spcBef>
                <a:spcPts val="300"/>
              </a:spcBef>
              <a:buFontTx/>
              <a:buNone/>
              <a:defRPr sz="1200">
                <a:solidFill>
                  <a:srgbClr val="87888A"/>
                </a:solidFill>
              </a:defRPr>
            </a:lvl2pPr>
            <a:lvl3pPr marL="180000" indent="230400">
              <a:spcBef>
                <a:spcPts val="600"/>
              </a:spcBef>
              <a:buClr>
                <a:srgbClr val="2298D4"/>
              </a:buClr>
              <a:defRPr sz="1200">
                <a:solidFill>
                  <a:srgbClr val="2298D4"/>
                </a:solidFill>
              </a:defRPr>
            </a:lvl3pPr>
            <a:lvl4pPr marL="180000" indent="0">
              <a:buFontTx/>
              <a:buNone/>
              <a:defRPr sz="1200" baseline="0">
                <a:solidFill>
                  <a:srgbClr val="87888A"/>
                </a:solidFill>
              </a:defRPr>
            </a:lvl4pPr>
            <a:lvl5pPr marL="720000" indent="-228600">
              <a:buFont typeface="Arial"/>
              <a:buChar char="•"/>
              <a:defRPr sz="1200">
                <a:solidFill>
                  <a:srgbClr val="88B50E"/>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r>
              <a:rPr lang="de-DE" dirty="0" smtClean="0"/>
              <a:t> </a:t>
            </a:r>
          </a:p>
          <a:p>
            <a:pPr lvl="4"/>
            <a:r>
              <a:rPr lang="de-DE" dirty="0" err="1" smtClean="0"/>
              <a:t>Fifth</a:t>
            </a:r>
            <a:r>
              <a:rPr lang="de-DE" dirty="0" smtClean="0"/>
              <a:t> </a:t>
            </a:r>
            <a:r>
              <a:rPr lang="de-DE" dirty="0" err="1" smtClean="0"/>
              <a:t>level</a:t>
            </a:r>
            <a:endParaRPr lang="en-US" dirty="0"/>
          </a:p>
        </p:txBody>
      </p:sp>
      <p:sp>
        <p:nvSpPr>
          <p:cNvPr id="8" name="Picture Placeholder 9"/>
          <p:cNvSpPr>
            <a:spLocks noGrp="1"/>
          </p:cNvSpPr>
          <p:nvPr>
            <p:ph type="pic" sz="quarter" idx="11"/>
          </p:nvPr>
        </p:nvSpPr>
        <p:spPr>
          <a:xfrm>
            <a:off x="7019925" y="1773238"/>
            <a:ext cx="1512888" cy="2303462"/>
          </a:xfrm>
          <a:prstGeom prst="rect">
            <a:avLst/>
          </a:prstGeom>
        </p:spPr>
        <p:txBody>
          <a:bodyPr rtlCol="0">
            <a:normAutofit/>
          </a:bodyPr>
          <a:lstStyle>
            <a:lvl1pPr marL="0" indent="0">
              <a:buFontTx/>
              <a:buNone/>
              <a:defRPr sz="1200">
                <a:solidFill>
                  <a:srgbClr val="2298D4"/>
                </a:solidFill>
              </a:defRPr>
            </a:lvl1pPr>
          </a:lstStyle>
          <a:p>
            <a:pPr lvl="0"/>
            <a:endParaRPr lang="en-US" noProof="0" dirty="0"/>
          </a:p>
        </p:txBody>
      </p:sp>
      <p:sp>
        <p:nvSpPr>
          <p:cNvPr id="6" name="Date Placeholder 3"/>
          <p:cNvSpPr>
            <a:spLocks noGrp="1"/>
          </p:cNvSpPr>
          <p:nvPr>
            <p:ph type="dt" sz="half" idx="12"/>
          </p:nvPr>
        </p:nvSpPr>
        <p:spPr>
          <a:xfrm>
            <a:off x="6297613" y="6356350"/>
            <a:ext cx="2133600" cy="365125"/>
          </a:xfrm>
        </p:spPr>
        <p:txBody>
          <a:bodyPr rIns="0"/>
          <a:lstStyle>
            <a:lvl1pPr algn="r">
              <a:defRPr>
                <a:solidFill>
                  <a:srgbClr val="87888A"/>
                </a:solidFill>
              </a:defRPr>
            </a:lvl1pPr>
          </a:lstStyle>
          <a:p>
            <a:fld id="{5561CFA3-66C2-474F-BD81-E1451E3467E5}" type="datetime1">
              <a:rPr lang="en-US"/>
              <a:pPr/>
              <a:t>3/31/2015</a:t>
            </a:fld>
            <a:endParaRPr lang="en-US"/>
          </a:p>
        </p:txBody>
      </p:sp>
      <p:sp>
        <p:nvSpPr>
          <p:cNvPr id="7" name="Slide Number Placeholder 5"/>
          <p:cNvSpPr>
            <a:spLocks noGrp="1"/>
          </p:cNvSpPr>
          <p:nvPr>
            <p:ph type="sldNum" sz="quarter" idx="13"/>
          </p:nvPr>
        </p:nvSpPr>
        <p:spPr>
          <a:xfrm>
            <a:off x="8431213" y="6356350"/>
            <a:ext cx="712787" cy="365125"/>
          </a:xfrm>
        </p:spPr>
        <p:txBody>
          <a:bodyPr/>
          <a:lstStyle>
            <a:lvl1pPr algn="l">
              <a:defRPr>
                <a:solidFill>
                  <a:srgbClr val="2298D4"/>
                </a:solidFill>
              </a:defRPr>
            </a:lvl1pPr>
          </a:lstStyle>
          <a:p>
            <a:r>
              <a:rPr lang="en-US"/>
              <a:t>| </a:t>
            </a:r>
            <a:fld id="{A3097623-D4A3-4DDE-87EE-0D681C071347}"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cstate="print"/>
          <a:srcRect/>
          <a:stretch>
            <a:fillRect/>
          </a:stretch>
        </p:blipFill>
        <p:spPr bwMode="auto">
          <a:xfrm>
            <a:off x="-12700" y="0"/>
            <a:ext cx="9193213" cy="6884988"/>
          </a:xfrm>
          <a:prstGeom prst="rect">
            <a:avLst/>
          </a:prstGeom>
          <a:noFill/>
          <a:ln w="9525">
            <a:noFill/>
            <a:miter lim="800000"/>
            <a:headEnd/>
            <a:tailEnd/>
          </a:ln>
        </p:spPr>
      </p:pic>
      <p:sp>
        <p:nvSpPr>
          <p:cNvPr id="2" name="Title 1"/>
          <p:cNvSpPr>
            <a:spLocks noGrp="1"/>
          </p:cNvSpPr>
          <p:nvPr>
            <p:ph type="title"/>
          </p:nvPr>
        </p:nvSpPr>
        <p:spPr>
          <a:xfrm>
            <a:off x="457200" y="1062000"/>
            <a:ext cx="8100000" cy="648000"/>
          </a:xfrm>
        </p:spPr>
        <p:txBody>
          <a:bodyPr anchor="t">
            <a:normAutofit/>
          </a:bodyPr>
          <a:lstStyle>
            <a:lvl1pPr algn="l">
              <a:defRPr sz="2000" b="1" i="0" cap="all"/>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3" name="Content Placeholder 2"/>
          <p:cNvSpPr>
            <a:spLocks noGrp="1"/>
          </p:cNvSpPr>
          <p:nvPr>
            <p:ph idx="1"/>
          </p:nvPr>
        </p:nvSpPr>
        <p:spPr>
          <a:xfrm>
            <a:off x="468001" y="1774800"/>
            <a:ext cx="6407999" cy="4176000"/>
          </a:xfrm>
        </p:spPr>
        <p:txBody>
          <a:bodyPr/>
          <a:lstStyle>
            <a:lvl1pPr marL="0" indent="0">
              <a:spcBef>
                <a:spcPts val="288"/>
              </a:spcBef>
              <a:buFontTx/>
              <a:buNone/>
              <a:defRPr sz="1200" b="1" i="0" cap="all">
                <a:solidFill>
                  <a:srgbClr val="88B50E"/>
                </a:solidFill>
              </a:defRPr>
            </a:lvl1pPr>
            <a:lvl2pPr marL="0" indent="0">
              <a:spcBef>
                <a:spcPts val="300"/>
              </a:spcBef>
              <a:buFontTx/>
              <a:buNone/>
              <a:defRPr sz="1200">
                <a:solidFill>
                  <a:srgbClr val="87888A"/>
                </a:solidFill>
              </a:defRPr>
            </a:lvl2pPr>
            <a:lvl3pPr marL="180000" indent="230400">
              <a:spcBef>
                <a:spcPts val="600"/>
              </a:spcBef>
              <a:buClr>
                <a:srgbClr val="2298D4"/>
              </a:buClr>
              <a:defRPr sz="1200">
                <a:solidFill>
                  <a:srgbClr val="2298D4"/>
                </a:solidFill>
              </a:defRPr>
            </a:lvl3pPr>
            <a:lvl4pPr marL="180000" indent="0">
              <a:buFontTx/>
              <a:buNone/>
              <a:defRPr sz="1200" baseline="0">
                <a:solidFill>
                  <a:srgbClr val="87888A"/>
                </a:solidFill>
              </a:defRPr>
            </a:lvl4pPr>
            <a:lvl5pPr marL="720000" indent="-228600">
              <a:buFont typeface="Arial"/>
              <a:buChar char="•"/>
              <a:defRPr sz="1200">
                <a:solidFill>
                  <a:srgbClr val="88B50E"/>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r>
              <a:rPr lang="de-DE" dirty="0" smtClean="0"/>
              <a:t> </a:t>
            </a:r>
          </a:p>
          <a:p>
            <a:pPr lvl="4"/>
            <a:r>
              <a:rPr lang="de-DE" dirty="0" err="1" smtClean="0"/>
              <a:t>Fifth</a:t>
            </a:r>
            <a:r>
              <a:rPr lang="de-DE" dirty="0" smtClean="0"/>
              <a:t> </a:t>
            </a:r>
            <a:r>
              <a:rPr lang="de-DE" dirty="0" err="1" smtClean="0"/>
              <a:t>level</a:t>
            </a:r>
            <a:endParaRPr lang="en-US" dirty="0"/>
          </a:p>
        </p:txBody>
      </p:sp>
      <p:sp>
        <p:nvSpPr>
          <p:cNvPr id="8" name="Picture Placeholder 9"/>
          <p:cNvSpPr>
            <a:spLocks noGrp="1"/>
          </p:cNvSpPr>
          <p:nvPr>
            <p:ph type="pic" sz="quarter" idx="11"/>
          </p:nvPr>
        </p:nvSpPr>
        <p:spPr>
          <a:xfrm>
            <a:off x="7019925" y="1773238"/>
            <a:ext cx="1512888" cy="2303462"/>
          </a:xfrm>
          <a:prstGeom prst="rect">
            <a:avLst/>
          </a:prstGeom>
        </p:spPr>
        <p:txBody>
          <a:bodyPr rtlCol="0">
            <a:normAutofit/>
          </a:bodyPr>
          <a:lstStyle>
            <a:lvl1pPr marL="0" indent="0">
              <a:buFontTx/>
              <a:buNone/>
              <a:defRPr sz="1200">
                <a:solidFill>
                  <a:srgbClr val="2298D4"/>
                </a:solidFill>
              </a:defRPr>
            </a:lvl1pPr>
          </a:lstStyle>
          <a:p>
            <a:pPr lvl="0"/>
            <a:endParaRPr lang="en-US" noProof="0" dirty="0"/>
          </a:p>
        </p:txBody>
      </p:sp>
      <p:sp>
        <p:nvSpPr>
          <p:cNvPr id="6" name="Date Placeholder 3"/>
          <p:cNvSpPr>
            <a:spLocks noGrp="1"/>
          </p:cNvSpPr>
          <p:nvPr>
            <p:ph type="dt" sz="half" idx="12"/>
          </p:nvPr>
        </p:nvSpPr>
        <p:spPr>
          <a:xfrm>
            <a:off x="6297613" y="6356350"/>
            <a:ext cx="2133600" cy="365125"/>
          </a:xfrm>
        </p:spPr>
        <p:txBody>
          <a:bodyPr rIns="0"/>
          <a:lstStyle>
            <a:lvl1pPr algn="r">
              <a:defRPr>
                <a:solidFill>
                  <a:srgbClr val="87888A"/>
                </a:solidFill>
              </a:defRPr>
            </a:lvl1pPr>
          </a:lstStyle>
          <a:p>
            <a:fld id="{C349A02F-4EE0-409B-830F-54F983703E28}" type="datetime1">
              <a:rPr lang="en-US"/>
              <a:pPr/>
              <a:t>3/31/2015</a:t>
            </a:fld>
            <a:endParaRPr lang="en-US"/>
          </a:p>
        </p:txBody>
      </p:sp>
      <p:sp>
        <p:nvSpPr>
          <p:cNvPr id="7" name="Slide Number Placeholder 5"/>
          <p:cNvSpPr>
            <a:spLocks noGrp="1"/>
          </p:cNvSpPr>
          <p:nvPr>
            <p:ph type="sldNum" sz="quarter" idx="13"/>
          </p:nvPr>
        </p:nvSpPr>
        <p:spPr>
          <a:xfrm>
            <a:off x="8431213" y="6356350"/>
            <a:ext cx="712787" cy="365125"/>
          </a:xfrm>
        </p:spPr>
        <p:txBody>
          <a:bodyPr/>
          <a:lstStyle>
            <a:lvl1pPr algn="l">
              <a:defRPr>
                <a:solidFill>
                  <a:srgbClr val="2298D4"/>
                </a:solidFill>
              </a:defRPr>
            </a:lvl1pPr>
          </a:lstStyle>
          <a:p>
            <a:r>
              <a:rPr lang="en-US"/>
              <a:t>| </a:t>
            </a:r>
            <a:fld id="{5CEDFE53-1803-4552-9E83-48BFD2AFFF24}"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cstate="print"/>
          <a:srcRect/>
          <a:stretch>
            <a:fillRect/>
          </a:stretch>
        </p:blipFill>
        <p:spPr bwMode="auto">
          <a:xfrm>
            <a:off x="-12700" y="0"/>
            <a:ext cx="9193213" cy="6884988"/>
          </a:xfrm>
          <a:prstGeom prst="rect">
            <a:avLst/>
          </a:prstGeom>
          <a:noFill/>
          <a:ln w="9525">
            <a:noFill/>
            <a:miter lim="800000"/>
            <a:headEnd/>
            <a:tailEnd/>
          </a:ln>
        </p:spPr>
      </p:pic>
      <p:sp>
        <p:nvSpPr>
          <p:cNvPr id="2" name="Title 1"/>
          <p:cNvSpPr>
            <a:spLocks noGrp="1"/>
          </p:cNvSpPr>
          <p:nvPr>
            <p:ph type="title"/>
          </p:nvPr>
        </p:nvSpPr>
        <p:spPr>
          <a:xfrm>
            <a:off x="457200" y="1062000"/>
            <a:ext cx="8100000" cy="648000"/>
          </a:xfrm>
        </p:spPr>
        <p:txBody>
          <a:bodyPr anchor="t">
            <a:normAutofit/>
          </a:bodyPr>
          <a:lstStyle>
            <a:lvl1pPr algn="l">
              <a:defRPr sz="2000" b="1" i="0" cap="all"/>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3" name="Content Placeholder 2"/>
          <p:cNvSpPr>
            <a:spLocks noGrp="1"/>
          </p:cNvSpPr>
          <p:nvPr>
            <p:ph idx="1"/>
          </p:nvPr>
        </p:nvSpPr>
        <p:spPr>
          <a:xfrm>
            <a:off x="468001" y="1774800"/>
            <a:ext cx="6407999" cy="4176000"/>
          </a:xfrm>
        </p:spPr>
        <p:txBody>
          <a:bodyPr/>
          <a:lstStyle>
            <a:lvl1pPr marL="0" indent="0">
              <a:spcBef>
                <a:spcPts val="288"/>
              </a:spcBef>
              <a:buFontTx/>
              <a:buNone/>
              <a:defRPr sz="1200" b="1" i="0" cap="all">
                <a:solidFill>
                  <a:srgbClr val="88B50E"/>
                </a:solidFill>
              </a:defRPr>
            </a:lvl1pPr>
            <a:lvl2pPr marL="0" indent="0">
              <a:spcBef>
                <a:spcPts val="300"/>
              </a:spcBef>
              <a:buFontTx/>
              <a:buNone/>
              <a:defRPr sz="1200">
                <a:solidFill>
                  <a:srgbClr val="87888A"/>
                </a:solidFill>
              </a:defRPr>
            </a:lvl2pPr>
            <a:lvl3pPr marL="180000" indent="230400">
              <a:spcBef>
                <a:spcPts val="600"/>
              </a:spcBef>
              <a:buClr>
                <a:srgbClr val="2298D4"/>
              </a:buClr>
              <a:defRPr sz="1200">
                <a:solidFill>
                  <a:srgbClr val="2298D4"/>
                </a:solidFill>
              </a:defRPr>
            </a:lvl3pPr>
            <a:lvl4pPr marL="180000" indent="0">
              <a:buFontTx/>
              <a:buNone/>
              <a:defRPr sz="1200" baseline="0">
                <a:solidFill>
                  <a:srgbClr val="87888A"/>
                </a:solidFill>
              </a:defRPr>
            </a:lvl4pPr>
            <a:lvl5pPr marL="720000" indent="-228600">
              <a:buFont typeface="Arial"/>
              <a:buChar char="•"/>
              <a:defRPr sz="1200">
                <a:solidFill>
                  <a:srgbClr val="88B50E"/>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r>
              <a:rPr lang="de-DE" dirty="0" smtClean="0"/>
              <a:t> </a:t>
            </a:r>
          </a:p>
          <a:p>
            <a:pPr lvl="4"/>
            <a:r>
              <a:rPr lang="de-DE" dirty="0" err="1" smtClean="0"/>
              <a:t>Fifth</a:t>
            </a:r>
            <a:r>
              <a:rPr lang="de-DE" dirty="0" smtClean="0"/>
              <a:t> </a:t>
            </a:r>
            <a:r>
              <a:rPr lang="de-DE" dirty="0" err="1" smtClean="0"/>
              <a:t>level</a:t>
            </a:r>
            <a:endParaRPr lang="en-US" dirty="0"/>
          </a:p>
        </p:txBody>
      </p:sp>
      <p:sp>
        <p:nvSpPr>
          <p:cNvPr id="8" name="Picture Placeholder 9"/>
          <p:cNvSpPr>
            <a:spLocks noGrp="1"/>
          </p:cNvSpPr>
          <p:nvPr>
            <p:ph type="pic" sz="quarter" idx="11"/>
          </p:nvPr>
        </p:nvSpPr>
        <p:spPr>
          <a:xfrm>
            <a:off x="7019925" y="1773238"/>
            <a:ext cx="1512888" cy="2303462"/>
          </a:xfrm>
          <a:prstGeom prst="rect">
            <a:avLst/>
          </a:prstGeom>
        </p:spPr>
        <p:txBody>
          <a:bodyPr rtlCol="0">
            <a:normAutofit/>
          </a:bodyPr>
          <a:lstStyle>
            <a:lvl1pPr marL="0" indent="0">
              <a:buFontTx/>
              <a:buNone/>
              <a:defRPr sz="1200">
                <a:solidFill>
                  <a:srgbClr val="2298D4"/>
                </a:solidFill>
              </a:defRPr>
            </a:lvl1pPr>
          </a:lstStyle>
          <a:p>
            <a:pPr lvl="0"/>
            <a:endParaRPr lang="en-US" noProof="0" dirty="0"/>
          </a:p>
        </p:txBody>
      </p:sp>
      <p:sp>
        <p:nvSpPr>
          <p:cNvPr id="6" name="Date Placeholder 3"/>
          <p:cNvSpPr>
            <a:spLocks noGrp="1"/>
          </p:cNvSpPr>
          <p:nvPr>
            <p:ph type="dt" sz="half" idx="12"/>
          </p:nvPr>
        </p:nvSpPr>
        <p:spPr>
          <a:xfrm>
            <a:off x="6297613" y="6356350"/>
            <a:ext cx="2133600" cy="365125"/>
          </a:xfrm>
        </p:spPr>
        <p:txBody>
          <a:bodyPr rIns="0"/>
          <a:lstStyle>
            <a:lvl1pPr algn="r">
              <a:defRPr>
                <a:solidFill>
                  <a:srgbClr val="87888A"/>
                </a:solidFill>
              </a:defRPr>
            </a:lvl1pPr>
          </a:lstStyle>
          <a:p>
            <a:fld id="{4FE5CB76-90C9-4F19-9087-2DBABFA4738E}" type="datetime1">
              <a:rPr lang="en-US"/>
              <a:pPr/>
              <a:t>3/31/2015</a:t>
            </a:fld>
            <a:endParaRPr lang="en-US"/>
          </a:p>
        </p:txBody>
      </p:sp>
      <p:sp>
        <p:nvSpPr>
          <p:cNvPr id="7" name="Slide Number Placeholder 5"/>
          <p:cNvSpPr>
            <a:spLocks noGrp="1"/>
          </p:cNvSpPr>
          <p:nvPr>
            <p:ph type="sldNum" sz="quarter" idx="13"/>
          </p:nvPr>
        </p:nvSpPr>
        <p:spPr>
          <a:xfrm>
            <a:off x="8431213" y="6356350"/>
            <a:ext cx="712787" cy="365125"/>
          </a:xfrm>
        </p:spPr>
        <p:txBody>
          <a:bodyPr/>
          <a:lstStyle>
            <a:lvl1pPr algn="l">
              <a:defRPr>
                <a:solidFill>
                  <a:srgbClr val="2298D4"/>
                </a:solidFill>
              </a:defRPr>
            </a:lvl1pPr>
          </a:lstStyle>
          <a:p>
            <a:r>
              <a:rPr lang="en-US"/>
              <a:t>| </a:t>
            </a:r>
            <a:fld id="{87440F31-7630-450C-B9F2-EAAB8CF3E0E0}"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cstate="print"/>
          <a:srcRect/>
          <a:stretch>
            <a:fillRect/>
          </a:stretch>
        </p:blipFill>
        <p:spPr bwMode="auto">
          <a:xfrm>
            <a:off x="-12700" y="0"/>
            <a:ext cx="9193213" cy="6884988"/>
          </a:xfrm>
          <a:prstGeom prst="rect">
            <a:avLst/>
          </a:prstGeom>
          <a:noFill/>
          <a:ln w="9525">
            <a:noFill/>
            <a:miter lim="800000"/>
            <a:headEnd/>
            <a:tailEnd/>
          </a:ln>
        </p:spPr>
      </p:pic>
      <p:sp>
        <p:nvSpPr>
          <p:cNvPr id="2" name="Title 1"/>
          <p:cNvSpPr>
            <a:spLocks noGrp="1"/>
          </p:cNvSpPr>
          <p:nvPr>
            <p:ph type="title"/>
          </p:nvPr>
        </p:nvSpPr>
        <p:spPr>
          <a:xfrm>
            <a:off x="457200" y="1062000"/>
            <a:ext cx="8100000" cy="648000"/>
          </a:xfrm>
        </p:spPr>
        <p:txBody>
          <a:bodyPr anchor="t">
            <a:normAutofit/>
          </a:bodyPr>
          <a:lstStyle>
            <a:lvl1pPr algn="l">
              <a:defRPr sz="2000" b="1" i="0" cap="all"/>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3" name="Content Placeholder 2"/>
          <p:cNvSpPr>
            <a:spLocks noGrp="1"/>
          </p:cNvSpPr>
          <p:nvPr>
            <p:ph idx="1"/>
          </p:nvPr>
        </p:nvSpPr>
        <p:spPr>
          <a:xfrm>
            <a:off x="468001" y="1774800"/>
            <a:ext cx="6407999" cy="4176000"/>
          </a:xfrm>
        </p:spPr>
        <p:txBody>
          <a:bodyPr/>
          <a:lstStyle>
            <a:lvl1pPr marL="0" indent="0">
              <a:spcBef>
                <a:spcPts val="288"/>
              </a:spcBef>
              <a:buFontTx/>
              <a:buNone/>
              <a:defRPr sz="1200" b="1" i="0" cap="all">
                <a:solidFill>
                  <a:srgbClr val="88B50E"/>
                </a:solidFill>
              </a:defRPr>
            </a:lvl1pPr>
            <a:lvl2pPr marL="0" indent="0">
              <a:spcBef>
                <a:spcPts val="300"/>
              </a:spcBef>
              <a:buFontTx/>
              <a:buNone/>
              <a:defRPr sz="1200">
                <a:solidFill>
                  <a:srgbClr val="87888A"/>
                </a:solidFill>
              </a:defRPr>
            </a:lvl2pPr>
            <a:lvl3pPr marL="180000" indent="230400">
              <a:spcBef>
                <a:spcPts val="600"/>
              </a:spcBef>
              <a:buClr>
                <a:srgbClr val="2298D4"/>
              </a:buClr>
              <a:defRPr sz="1200">
                <a:solidFill>
                  <a:srgbClr val="2298D4"/>
                </a:solidFill>
              </a:defRPr>
            </a:lvl3pPr>
            <a:lvl4pPr marL="180000" indent="0">
              <a:buFontTx/>
              <a:buNone/>
              <a:defRPr sz="1200" baseline="0">
                <a:solidFill>
                  <a:srgbClr val="87888A"/>
                </a:solidFill>
              </a:defRPr>
            </a:lvl4pPr>
            <a:lvl5pPr marL="720000" indent="-228600">
              <a:buFont typeface="Arial"/>
              <a:buChar char="•"/>
              <a:defRPr sz="1200">
                <a:solidFill>
                  <a:srgbClr val="88B50E"/>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r>
              <a:rPr lang="de-DE" dirty="0" smtClean="0"/>
              <a:t> </a:t>
            </a:r>
          </a:p>
          <a:p>
            <a:pPr lvl="4"/>
            <a:r>
              <a:rPr lang="de-DE" dirty="0" err="1" smtClean="0"/>
              <a:t>Fifth</a:t>
            </a:r>
            <a:r>
              <a:rPr lang="de-DE" dirty="0" smtClean="0"/>
              <a:t> </a:t>
            </a:r>
            <a:r>
              <a:rPr lang="de-DE" dirty="0" err="1" smtClean="0"/>
              <a:t>level</a:t>
            </a:r>
            <a:endParaRPr lang="en-US" dirty="0"/>
          </a:p>
        </p:txBody>
      </p:sp>
      <p:sp>
        <p:nvSpPr>
          <p:cNvPr id="8" name="Picture Placeholder 9"/>
          <p:cNvSpPr>
            <a:spLocks noGrp="1"/>
          </p:cNvSpPr>
          <p:nvPr>
            <p:ph type="pic" sz="quarter" idx="11"/>
          </p:nvPr>
        </p:nvSpPr>
        <p:spPr>
          <a:xfrm>
            <a:off x="7019925" y="1773238"/>
            <a:ext cx="1512888" cy="2303462"/>
          </a:xfrm>
          <a:prstGeom prst="rect">
            <a:avLst/>
          </a:prstGeom>
        </p:spPr>
        <p:txBody>
          <a:bodyPr rtlCol="0">
            <a:normAutofit/>
          </a:bodyPr>
          <a:lstStyle>
            <a:lvl1pPr marL="0" indent="0">
              <a:buFontTx/>
              <a:buNone/>
              <a:defRPr sz="1200">
                <a:solidFill>
                  <a:srgbClr val="2298D4"/>
                </a:solidFill>
              </a:defRPr>
            </a:lvl1pPr>
          </a:lstStyle>
          <a:p>
            <a:pPr lvl="0"/>
            <a:endParaRPr lang="en-US" noProof="0" dirty="0"/>
          </a:p>
        </p:txBody>
      </p:sp>
      <p:sp>
        <p:nvSpPr>
          <p:cNvPr id="6" name="Date Placeholder 3"/>
          <p:cNvSpPr>
            <a:spLocks noGrp="1"/>
          </p:cNvSpPr>
          <p:nvPr>
            <p:ph type="dt" sz="half" idx="12"/>
          </p:nvPr>
        </p:nvSpPr>
        <p:spPr>
          <a:xfrm>
            <a:off x="6297613" y="6356350"/>
            <a:ext cx="2133600" cy="365125"/>
          </a:xfrm>
        </p:spPr>
        <p:txBody>
          <a:bodyPr rIns="0"/>
          <a:lstStyle>
            <a:lvl1pPr algn="r">
              <a:defRPr>
                <a:solidFill>
                  <a:srgbClr val="87888A"/>
                </a:solidFill>
              </a:defRPr>
            </a:lvl1pPr>
          </a:lstStyle>
          <a:p>
            <a:fld id="{7DDCFBDB-AC78-4722-92F5-DF0191DE63D0}" type="datetime1">
              <a:rPr lang="en-US"/>
              <a:pPr/>
              <a:t>3/31/2015</a:t>
            </a:fld>
            <a:endParaRPr lang="en-US"/>
          </a:p>
        </p:txBody>
      </p:sp>
      <p:sp>
        <p:nvSpPr>
          <p:cNvPr id="7" name="Slide Number Placeholder 5"/>
          <p:cNvSpPr>
            <a:spLocks noGrp="1"/>
          </p:cNvSpPr>
          <p:nvPr>
            <p:ph type="sldNum" sz="quarter" idx="13"/>
          </p:nvPr>
        </p:nvSpPr>
        <p:spPr>
          <a:xfrm>
            <a:off x="8431213" y="6356350"/>
            <a:ext cx="712787" cy="365125"/>
          </a:xfrm>
        </p:spPr>
        <p:txBody>
          <a:bodyPr/>
          <a:lstStyle>
            <a:lvl1pPr algn="l">
              <a:defRPr>
                <a:solidFill>
                  <a:srgbClr val="2298D4"/>
                </a:solidFill>
              </a:defRPr>
            </a:lvl1pPr>
          </a:lstStyle>
          <a:p>
            <a:r>
              <a:rPr lang="en-US"/>
              <a:t>| </a:t>
            </a:r>
            <a:fld id="{A124BA39-5E95-40B6-8972-14C1A6B63400}"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cstate="print"/>
          <a:srcRect/>
          <a:stretch>
            <a:fillRect/>
          </a:stretch>
        </p:blipFill>
        <p:spPr bwMode="auto">
          <a:xfrm>
            <a:off x="-12700" y="0"/>
            <a:ext cx="9193213" cy="6884988"/>
          </a:xfrm>
          <a:prstGeom prst="rect">
            <a:avLst/>
          </a:prstGeom>
          <a:noFill/>
          <a:ln w="9525">
            <a:noFill/>
            <a:miter lim="800000"/>
            <a:headEnd/>
            <a:tailEnd/>
          </a:ln>
        </p:spPr>
      </p:pic>
      <p:sp>
        <p:nvSpPr>
          <p:cNvPr id="2" name="Title 1"/>
          <p:cNvSpPr>
            <a:spLocks noGrp="1"/>
          </p:cNvSpPr>
          <p:nvPr>
            <p:ph type="title"/>
          </p:nvPr>
        </p:nvSpPr>
        <p:spPr>
          <a:xfrm>
            <a:off x="457200" y="1062000"/>
            <a:ext cx="8100000" cy="648000"/>
          </a:xfrm>
        </p:spPr>
        <p:txBody>
          <a:bodyPr anchor="t">
            <a:normAutofit/>
          </a:bodyPr>
          <a:lstStyle>
            <a:lvl1pPr algn="l">
              <a:defRPr sz="2000" b="1" i="0" cap="all"/>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3" name="Content Placeholder 2"/>
          <p:cNvSpPr>
            <a:spLocks noGrp="1"/>
          </p:cNvSpPr>
          <p:nvPr>
            <p:ph idx="1"/>
          </p:nvPr>
        </p:nvSpPr>
        <p:spPr>
          <a:xfrm>
            <a:off x="468001" y="1774800"/>
            <a:ext cx="6407999" cy="4176000"/>
          </a:xfrm>
        </p:spPr>
        <p:txBody>
          <a:bodyPr/>
          <a:lstStyle>
            <a:lvl1pPr marL="0" indent="0">
              <a:spcBef>
                <a:spcPts val="288"/>
              </a:spcBef>
              <a:buFontTx/>
              <a:buNone/>
              <a:defRPr sz="1200" b="1" i="0" cap="all">
                <a:solidFill>
                  <a:srgbClr val="88B50E"/>
                </a:solidFill>
              </a:defRPr>
            </a:lvl1pPr>
            <a:lvl2pPr marL="0" indent="0">
              <a:spcBef>
                <a:spcPts val="300"/>
              </a:spcBef>
              <a:buFontTx/>
              <a:buNone/>
              <a:defRPr sz="1200">
                <a:solidFill>
                  <a:srgbClr val="87888A"/>
                </a:solidFill>
              </a:defRPr>
            </a:lvl2pPr>
            <a:lvl3pPr marL="180000" indent="230400">
              <a:spcBef>
                <a:spcPts val="600"/>
              </a:spcBef>
              <a:buClr>
                <a:srgbClr val="2298D4"/>
              </a:buClr>
              <a:defRPr sz="1200">
                <a:solidFill>
                  <a:srgbClr val="2298D4"/>
                </a:solidFill>
              </a:defRPr>
            </a:lvl3pPr>
            <a:lvl4pPr marL="180000" indent="0">
              <a:buFontTx/>
              <a:buNone/>
              <a:defRPr sz="1200" baseline="0">
                <a:solidFill>
                  <a:srgbClr val="87888A"/>
                </a:solidFill>
              </a:defRPr>
            </a:lvl4pPr>
            <a:lvl5pPr marL="720000" indent="-228600">
              <a:buFont typeface="Arial"/>
              <a:buChar char="•"/>
              <a:defRPr sz="1200">
                <a:solidFill>
                  <a:srgbClr val="88B50E"/>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r>
              <a:rPr lang="de-DE" dirty="0" smtClean="0"/>
              <a:t> </a:t>
            </a:r>
          </a:p>
          <a:p>
            <a:pPr lvl="4"/>
            <a:r>
              <a:rPr lang="de-DE" dirty="0" err="1" smtClean="0"/>
              <a:t>Fifth</a:t>
            </a:r>
            <a:r>
              <a:rPr lang="de-DE" dirty="0" smtClean="0"/>
              <a:t> </a:t>
            </a:r>
            <a:r>
              <a:rPr lang="de-DE" dirty="0" err="1" smtClean="0"/>
              <a:t>level</a:t>
            </a:r>
            <a:endParaRPr lang="en-US" dirty="0"/>
          </a:p>
        </p:txBody>
      </p:sp>
      <p:sp>
        <p:nvSpPr>
          <p:cNvPr id="8" name="Picture Placeholder 9"/>
          <p:cNvSpPr>
            <a:spLocks noGrp="1"/>
          </p:cNvSpPr>
          <p:nvPr>
            <p:ph type="pic" sz="quarter" idx="11"/>
          </p:nvPr>
        </p:nvSpPr>
        <p:spPr>
          <a:xfrm>
            <a:off x="7019925" y="1773238"/>
            <a:ext cx="1512888" cy="2303462"/>
          </a:xfrm>
          <a:prstGeom prst="rect">
            <a:avLst/>
          </a:prstGeom>
        </p:spPr>
        <p:txBody>
          <a:bodyPr rtlCol="0">
            <a:normAutofit/>
          </a:bodyPr>
          <a:lstStyle>
            <a:lvl1pPr marL="0" indent="0">
              <a:buFontTx/>
              <a:buNone/>
              <a:defRPr sz="1200">
                <a:solidFill>
                  <a:srgbClr val="2298D4"/>
                </a:solidFill>
              </a:defRPr>
            </a:lvl1pPr>
          </a:lstStyle>
          <a:p>
            <a:pPr lvl="0"/>
            <a:endParaRPr lang="en-US" noProof="0" dirty="0"/>
          </a:p>
        </p:txBody>
      </p:sp>
      <p:sp>
        <p:nvSpPr>
          <p:cNvPr id="6" name="Date Placeholder 3"/>
          <p:cNvSpPr>
            <a:spLocks noGrp="1"/>
          </p:cNvSpPr>
          <p:nvPr>
            <p:ph type="dt" sz="half" idx="12"/>
          </p:nvPr>
        </p:nvSpPr>
        <p:spPr>
          <a:xfrm>
            <a:off x="6297613" y="6356350"/>
            <a:ext cx="2133600" cy="365125"/>
          </a:xfrm>
        </p:spPr>
        <p:txBody>
          <a:bodyPr rIns="0"/>
          <a:lstStyle>
            <a:lvl1pPr algn="r">
              <a:defRPr>
                <a:solidFill>
                  <a:srgbClr val="87888A"/>
                </a:solidFill>
              </a:defRPr>
            </a:lvl1pPr>
          </a:lstStyle>
          <a:p>
            <a:fld id="{78ACC452-2306-4FE4-9B2B-2766C026835C}" type="datetime1">
              <a:rPr lang="en-US"/>
              <a:pPr/>
              <a:t>3/31/2015</a:t>
            </a:fld>
            <a:endParaRPr lang="en-US"/>
          </a:p>
        </p:txBody>
      </p:sp>
      <p:sp>
        <p:nvSpPr>
          <p:cNvPr id="7" name="Slide Number Placeholder 5"/>
          <p:cNvSpPr>
            <a:spLocks noGrp="1"/>
          </p:cNvSpPr>
          <p:nvPr>
            <p:ph type="sldNum" sz="quarter" idx="13"/>
          </p:nvPr>
        </p:nvSpPr>
        <p:spPr>
          <a:xfrm>
            <a:off x="8431213" y="6356350"/>
            <a:ext cx="712787" cy="365125"/>
          </a:xfrm>
        </p:spPr>
        <p:txBody>
          <a:bodyPr/>
          <a:lstStyle>
            <a:lvl1pPr algn="l">
              <a:defRPr>
                <a:solidFill>
                  <a:srgbClr val="2298D4"/>
                </a:solidFill>
              </a:defRPr>
            </a:lvl1pPr>
          </a:lstStyle>
          <a:p>
            <a:r>
              <a:rPr lang="en-US"/>
              <a:t>| </a:t>
            </a:r>
            <a:fld id="{9B7DCAED-D4F9-42B2-8B70-FECC80F6579B}"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cstate="print"/>
          <a:srcRect/>
          <a:stretch>
            <a:fillRect/>
          </a:stretch>
        </p:blipFill>
        <p:spPr bwMode="auto">
          <a:xfrm>
            <a:off x="-12700" y="0"/>
            <a:ext cx="9193213" cy="6884988"/>
          </a:xfrm>
          <a:prstGeom prst="rect">
            <a:avLst/>
          </a:prstGeom>
          <a:noFill/>
          <a:ln w="9525">
            <a:noFill/>
            <a:miter lim="800000"/>
            <a:headEnd/>
            <a:tailEnd/>
          </a:ln>
        </p:spPr>
      </p:pic>
      <p:sp>
        <p:nvSpPr>
          <p:cNvPr id="2" name="Title 1"/>
          <p:cNvSpPr>
            <a:spLocks noGrp="1"/>
          </p:cNvSpPr>
          <p:nvPr>
            <p:ph type="title"/>
          </p:nvPr>
        </p:nvSpPr>
        <p:spPr>
          <a:xfrm>
            <a:off x="457200" y="1062000"/>
            <a:ext cx="8100000" cy="648000"/>
          </a:xfrm>
        </p:spPr>
        <p:txBody>
          <a:bodyPr anchor="t">
            <a:normAutofit/>
          </a:bodyPr>
          <a:lstStyle>
            <a:lvl1pPr algn="l">
              <a:defRPr sz="2000" b="1" i="0" cap="all"/>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3" name="Content Placeholder 2"/>
          <p:cNvSpPr>
            <a:spLocks noGrp="1"/>
          </p:cNvSpPr>
          <p:nvPr>
            <p:ph idx="1"/>
          </p:nvPr>
        </p:nvSpPr>
        <p:spPr>
          <a:xfrm>
            <a:off x="468001" y="1774800"/>
            <a:ext cx="6407999" cy="4176000"/>
          </a:xfrm>
        </p:spPr>
        <p:txBody>
          <a:bodyPr/>
          <a:lstStyle>
            <a:lvl1pPr marL="0" indent="0">
              <a:spcBef>
                <a:spcPts val="288"/>
              </a:spcBef>
              <a:buFontTx/>
              <a:buNone/>
              <a:defRPr sz="1200" b="1" i="0" cap="all">
                <a:solidFill>
                  <a:srgbClr val="88B50E"/>
                </a:solidFill>
              </a:defRPr>
            </a:lvl1pPr>
            <a:lvl2pPr marL="0" indent="0">
              <a:spcBef>
                <a:spcPts val="300"/>
              </a:spcBef>
              <a:buFontTx/>
              <a:buNone/>
              <a:defRPr sz="1200">
                <a:solidFill>
                  <a:srgbClr val="87888A"/>
                </a:solidFill>
              </a:defRPr>
            </a:lvl2pPr>
            <a:lvl3pPr marL="180000" indent="230400">
              <a:spcBef>
                <a:spcPts val="600"/>
              </a:spcBef>
              <a:buClr>
                <a:srgbClr val="2298D4"/>
              </a:buClr>
              <a:defRPr sz="1200">
                <a:solidFill>
                  <a:srgbClr val="2298D4"/>
                </a:solidFill>
              </a:defRPr>
            </a:lvl3pPr>
            <a:lvl4pPr marL="180000" indent="0">
              <a:buFontTx/>
              <a:buNone/>
              <a:defRPr sz="1200" baseline="0">
                <a:solidFill>
                  <a:srgbClr val="87888A"/>
                </a:solidFill>
              </a:defRPr>
            </a:lvl4pPr>
            <a:lvl5pPr marL="720000" indent="-228600">
              <a:buFont typeface="Arial"/>
              <a:buChar char="•"/>
              <a:defRPr sz="1200">
                <a:solidFill>
                  <a:srgbClr val="88B50E"/>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r>
              <a:rPr lang="de-DE" dirty="0" smtClean="0"/>
              <a:t> </a:t>
            </a:r>
          </a:p>
          <a:p>
            <a:pPr lvl="4"/>
            <a:r>
              <a:rPr lang="de-DE" dirty="0" err="1" smtClean="0"/>
              <a:t>Fifth</a:t>
            </a:r>
            <a:r>
              <a:rPr lang="de-DE" dirty="0" smtClean="0"/>
              <a:t> </a:t>
            </a:r>
            <a:r>
              <a:rPr lang="de-DE" dirty="0" err="1" smtClean="0"/>
              <a:t>level</a:t>
            </a:r>
            <a:endParaRPr lang="en-US" dirty="0"/>
          </a:p>
        </p:txBody>
      </p:sp>
      <p:sp>
        <p:nvSpPr>
          <p:cNvPr id="8" name="Picture Placeholder 9"/>
          <p:cNvSpPr>
            <a:spLocks noGrp="1"/>
          </p:cNvSpPr>
          <p:nvPr>
            <p:ph type="pic" sz="quarter" idx="11"/>
          </p:nvPr>
        </p:nvSpPr>
        <p:spPr>
          <a:xfrm>
            <a:off x="7019925" y="1773238"/>
            <a:ext cx="1512888" cy="2303462"/>
          </a:xfrm>
          <a:prstGeom prst="rect">
            <a:avLst/>
          </a:prstGeom>
        </p:spPr>
        <p:txBody>
          <a:bodyPr rtlCol="0">
            <a:normAutofit/>
          </a:bodyPr>
          <a:lstStyle>
            <a:lvl1pPr marL="0" indent="0">
              <a:buFontTx/>
              <a:buNone/>
              <a:defRPr sz="1200">
                <a:solidFill>
                  <a:srgbClr val="2298D4"/>
                </a:solidFill>
              </a:defRPr>
            </a:lvl1pPr>
          </a:lstStyle>
          <a:p>
            <a:pPr lvl="0"/>
            <a:endParaRPr lang="en-US" noProof="0" dirty="0"/>
          </a:p>
        </p:txBody>
      </p:sp>
      <p:sp>
        <p:nvSpPr>
          <p:cNvPr id="6" name="Date Placeholder 3"/>
          <p:cNvSpPr>
            <a:spLocks noGrp="1"/>
          </p:cNvSpPr>
          <p:nvPr>
            <p:ph type="dt" sz="half" idx="12"/>
          </p:nvPr>
        </p:nvSpPr>
        <p:spPr>
          <a:xfrm>
            <a:off x="6297613" y="6356350"/>
            <a:ext cx="2133600" cy="365125"/>
          </a:xfrm>
        </p:spPr>
        <p:txBody>
          <a:bodyPr rIns="0"/>
          <a:lstStyle>
            <a:lvl1pPr algn="r">
              <a:defRPr>
                <a:solidFill>
                  <a:srgbClr val="87888A"/>
                </a:solidFill>
              </a:defRPr>
            </a:lvl1pPr>
          </a:lstStyle>
          <a:p>
            <a:fld id="{731F1027-47CD-42C4-828A-A2DCFC76CE87}" type="datetime1">
              <a:rPr lang="en-US"/>
              <a:pPr/>
              <a:t>3/31/2015</a:t>
            </a:fld>
            <a:endParaRPr lang="en-US"/>
          </a:p>
        </p:txBody>
      </p:sp>
      <p:sp>
        <p:nvSpPr>
          <p:cNvPr id="7" name="Slide Number Placeholder 5"/>
          <p:cNvSpPr>
            <a:spLocks noGrp="1"/>
          </p:cNvSpPr>
          <p:nvPr>
            <p:ph type="sldNum" sz="quarter" idx="13"/>
          </p:nvPr>
        </p:nvSpPr>
        <p:spPr>
          <a:xfrm>
            <a:off x="8431213" y="6356350"/>
            <a:ext cx="712787" cy="365125"/>
          </a:xfrm>
        </p:spPr>
        <p:txBody>
          <a:bodyPr/>
          <a:lstStyle>
            <a:lvl1pPr algn="l">
              <a:defRPr>
                <a:solidFill>
                  <a:srgbClr val="2298D4"/>
                </a:solidFill>
              </a:defRPr>
            </a:lvl1pPr>
          </a:lstStyle>
          <a:p>
            <a:r>
              <a:rPr lang="en-US"/>
              <a:t>| </a:t>
            </a:r>
            <a:fld id="{72C82361-2C8E-4C6B-BC54-34840D89244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09250D9-B8F5-4454-B764-7DFFE1271B3A}" type="datetime1">
              <a:rPr lang="en-US"/>
              <a:pPr/>
              <a:t>3/31/2015</a:t>
            </a:fld>
            <a:endParaRPr lang="en-US"/>
          </a:p>
        </p:txBody>
      </p:sp>
      <p:sp>
        <p:nvSpPr>
          <p:cNvPr id="5" name="Footer Placeholder 4"/>
          <p:cNvSpPr>
            <a:spLocks noGrp="1"/>
          </p:cNvSpPr>
          <p:nvPr>
            <p:ph type="ftr" sz="quarter" idx="11"/>
          </p:nvPr>
        </p:nvSpPr>
        <p:spPr/>
        <p:txBody>
          <a:bodyPr/>
          <a:lstStyle>
            <a:lvl1pPr>
              <a:defRPr/>
            </a:lvl1pPr>
          </a:lstStyle>
          <a:p>
            <a:endParaRPr lang="it-IT"/>
          </a:p>
        </p:txBody>
      </p:sp>
      <p:sp>
        <p:nvSpPr>
          <p:cNvPr id="6" name="Slide Number Placeholder 5"/>
          <p:cNvSpPr>
            <a:spLocks noGrp="1"/>
          </p:cNvSpPr>
          <p:nvPr>
            <p:ph type="sldNum" sz="quarter" idx="12"/>
          </p:nvPr>
        </p:nvSpPr>
        <p:spPr/>
        <p:txBody>
          <a:bodyPr/>
          <a:lstStyle>
            <a:lvl1pPr>
              <a:defRPr/>
            </a:lvl1pPr>
          </a:lstStyle>
          <a:p>
            <a:fld id="{87019F6F-CB64-4EB0-B4A2-D03D48DFFDF8}"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cstate="print"/>
          <a:srcRect/>
          <a:stretch>
            <a:fillRect/>
          </a:stretch>
        </p:blipFill>
        <p:spPr bwMode="auto">
          <a:xfrm>
            <a:off x="-12700" y="0"/>
            <a:ext cx="9193213" cy="6884988"/>
          </a:xfrm>
          <a:prstGeom prst="rect">
            <a:avLst/>
          </a:prstGeom>
          <a:noFill/>
          <a:ln w="9525">
            <a:noFill/>
            <a:miter lim="800000"/>
            <a:headEnd/>
            <a:tailEnd/>
          </a:ln>
        </p:spPr>
      </p:pic>
      <p:sp>
        <p:nvSpPr>
          <p:cNvPr id="2" name="Title 1"/>
          <p:cNvSpPr>
            <a:spLocks noGrp="1"/>
          </p:cNvSpPr>
          <p:nvPr>
            <p:ph type="title"/>
          </p:nvPr>
        </p:nvSpPr>
        <p:spPr>
          <a:xfrm>
            <a:off x="457200" y="1062000"/>
            <a:ext cx="8100000" cy="648000"/>
          </a:xfrm>
        </p:spPr>
        <p:txBody>
          <a:bodyPr anchor="t">
            <a:normAutofit/>
          </a:bodyPr>
          <a:lstStyle>
            <a:lvl1pPr algn="l">
              <a:defRPr sz="2000" b="1" i="0" cap="all"/>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3" name="Content Placeholder 2"/>
          <p:cNvSpPr>
            <a:spLocks noGrp="1"/>
          </p:cNvSpPr>
          <p:nvPr>
            <p:ph idx="1"/>
          </p:nvPr>
        </p:nvSpPr>
        <p:spPr>
          <a:xfrm>
            <a:off x="468001" y="1774800"/>
            <a:ext cx="6407999" cy="4176000"/>
          </a:xfrm>
        </p:spPr>
        <p:txBody>
          <a:bodyPr/>
          <a:lstStyle>
            <a:lvl1pPr marL="0" indent="0">
              <a:spcBef>
                <a:spcPts val="288"/>
              </a:spcBef>
              <a:buFontTx/>
              <a:buNone/>
              <a:defRPr sz="1200" b="1" i="0" cap="all">
                <a:solidFill>
                  <a:srgbClr val="88B50E"/>
                </a:solidFill>
              </a:defRPr>
            </a:lvl1pPr>
            <a:lvl2pPr marL="0" indent="0">
              <a:spcBef>
                <a:spcPts val="300"/>
              </a:spcBef>
              <a:buFontTx/>
              <a:buNone/>
              <a:defRPr sz="1200">
                <a:solidFill>
                  <a:srgbClr val="87888A"/>
                </a:solidFill>
              </a:defRPr>
            </a:lvl2pPr>
            <a:lvl3pPr marL="180000" indent="230400">
              <a:spcBef>
                <a:spcPts val="600"/>
              </a:spcBef>
              <a:buClr>
                <a:srgbClr val="2298D4"/>
              </a:buClr>
              <a:defRPr sz="1200">
                <a:solidFill>
                  <a:srgbClr val="2298D4"/>
                </a:solidFill>
              </a:defRPr>
            </a:lvl3pPr>
            <a:lvl4pPr marL="180000" indent="0">
              <a:buFontTx/>
              <a:buNone/>
              <a:defRPr sz="1200" baseline="0">
                <a:solidFill>
                  <a:srgbClr val="87888A"/>
                </a:solidFill>
              </a:defRPr>
            </a:lvl4pPr>
            <a:lvl5pPr marL="720000" indent="-228600">
              <a:buFont typeface="Arial"/>
              <a:buChar char="•"/>
              <a:defRPr sz="1200">
                <a:solidFill>
                  <a:srgbClr val="88B50E"/>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r>
              <a:rPr lang="de-DE" dirty="0" smtClean="0"/>
              <a:t> </a:t>
            </a:r>
          </a:p>
          <a:p>
            <a:pPr lvl="4"/>
            <a:r>
              <a:rPr lang="de-DE" dirty="0" err="1" smtClean="0"/>
              <a:t>Fifth</a:t>
            </a:r>
            <a:r>
              <a:rPr lang="de-DE" dirty="0" smtClean="0"/>
              <a:t> </a:t>
            </a:r>
            <a:r>
              <a:rPr lang="de-DE" dirty="0" err="1" smtClean="0"/>
              <a:t>level</a:t>
            </a:r>
            <a:endParaRPr lang="en-US" dirty="0"/>
          </a:p>
        </p:txBody>
      </p:sp>
      <p:sp>
        <p:nvSpPr>
          <p:cNvPr id="8" name="Picture Placeholder 9"/>
          <p:cNvSpPr>
            <a:spLocks noGrp="1"/>
          </p:cNvSpPr>
          <p:nvPr>
            <p:ph type="pic" sz="quarter" idx="11"/>
          </p:nvPr>
        </p:nvSpPr>
        <p:spPr>
          <a:xfrm>
            <a:off x="7019925" y="1773238"/>
            <a:ext cx="1512888" cy="2303462"/>
          </a:xfrm>
          <a:prstGeom prst="rect">
            <a:avLst/>
          </a:prstGeom>
        </p:spPr>
        <p:txBody>
          <a:bodyPr rtlCol="0">
            <a:normAutofit/>
          </a:bodyPr>
          <a:lstStyle>
            <a:lvl1pPr marL="0" indent="0">
              <a:buFontTx/>
              <a:buNone/>
              <a:defRPr sz="1200">
                <a:solidFill>
                  <a:srgbClr val="2298D4"/>
                </a:solidFill>
              </a:defRPr>
            </a:lvl1pPr>
          </a:lstStyle>
          <a:p>
            <a:pPr lvl="0"/>
            <a:endParaRPr lang="en-US" noProof="0" dirty="0"/>
          </a:p>
        </p:txBody>
      </p:sp>
      <p:sp>
        <p:nvSpPr>
          <p:cNvPr id="6" name="Date Placeholder 3"/>
          <p:cNvSpPr>
            <a:spLocks noGrp="1"/>
          </p:cNvSpPr>
          <p:nvPr>
            <p:ph type="dt" sz="half" idx="12"/>
          </p:nvPr>
        </p:nvSpPr>
        <p:spPr>
          <a:xfrm>
            <a:off x="6297613" y="6356350"/>
            <a:ext cx="2133600" cy="365125"/>
          </a:xfrm>
        </p:spPr>
        <p:txBody>
          <a:bodyPr rIns="0"/>
          <a:lstStyle>
            <a:lvl1pPr algn="r">
              <a:defRPr>
                <a:solidFill>
                  <a:srgbClr val="87888A"/>
                </a:solidFill>
              </a:defRPr>
            </a:lvl1pPr>
          </a:lstStyle>
          <a:p>
            <a:fld id="{8436A0E4-C00D-4682-8787-1FA01151B70A}" type="datetime1">
              <a:rPr lang="en-US"/>
              <a:pPr/>
              <a:t>3/31/2015</a:t>
            </a:fld>
            <a:endParaRPr lang="en-US"/>
          </a:p>
        </p:txBody>
      </p:sp>
      <p:sp>
        <p:nvSpPr>
          <p:cNvPr id="7" name="Slide Number Placeholder 5"/>
          <p:cNvSpPr>
            <a:spLocks noGrp="1"/>
          </p:cNvSpPr>
          <p:nvPr>
            <p:ph type="sldNum" sz="quarter" idx="13"/>
          </p:nvPr>
        </p:nvSpPr>
        <p:spPr>
          <a:xfrm>
            <a:off x="8431213" y="6356350"/>
            <a:ext cx="712787" cy="365125"/>
          </a:xfrm>
        </p:spPr>
        <p:txBody>
          <a:bodyPr/>
          <a:lstStyle>
            <a:lvl1pPr algn="l">
              <a:defRPr>
                <a:solidFill>
                  <a:srgbClr val="2298D4"/>
                </a:solidFill>
              </a:defRPr>
            </a:lvl1pPr>
          </a:lstStyle>
          <a:p>
            <a:r>
              <a:rPr lang="en-US"/>
              <a:t>| </a:t>
            </a:r>
            <a:fld id="{09258E87-7856-4F02-ACEB-34CD903926A2}"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cstate="print"/>
          <a:srcRect/>
          <a:stretch>
            <a:fillRect/>
          </a:stretch>
        </p:blipFill>
        <p:spPr bwMode="auto">
          <a:xfrm>
            <a:off x="-12700" y="0"/>
            <a:ext cx="9193213" cy="6884988"/>
          </a:xfrm>
          <a:prstGeom prst="rect">
            <a:avLst/>
          </a:prstGeom>
          <a:noFill/>
          <a:ln w="9525">
            <a:noFill/>
            <a:miter lim="800000"/>
            <a:headEnd/>
            <a:tailEnd/>
          </a:ln>
        </p:spPr>
      </p:pic>
      <p:sp>
        <p:nvSpPr>
          <p:cNvPr id="2" name="Title 1"/>
          <p:cNvSpPr>
            <a:spLocks noGrp="1"/>
          </p:cNvSpPr>
          <p:nvPr>
            <p:ph type="title"/>
          </p:nvPr>
        </p:nvSpPr>
        <p:spPr>
          <a:xfrm>
            <a:off x="457200" y="1062000"/>
            <a:ext cx="8100000" cy="648000"/>
          </a:xfrm>
        </p:spPr>
        <p:txBody>
          <a:bodyPr anchor="t">
            <a:normAutofit/>
          </a:bodyPr>
          <a:lstStyle>
            <a:lvl1pPr algn="l">
              <a:defRPr sz="2000" b="1" i="0" cap="all"/>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3" name="Content Placeholder 2"/>
          <p:cNvSpPr>
            <a:spLocks noGrp="1"/>
          </p:cNvSpPr>
          <p:nvPr>
            <p:ph idx="1"/>
          </p:nvPr>
        </p:nvSpPr>
        <p:spPr>
          <a:xfrm>
            <a:off x="468001" y="1774800"/>
            <a:ext cx="6407999" cy="4176000"/>
          </a:xfrm>
        </p:spPr>
        <p:txBody>
          <a:bodyPr/>
          <a:lstStyle>
            <a:lvl1pPr marL="0" indent="0">
              <a:spcBef>
                <a:spcPts val="288"/>
              </a:spcBef>
              <a:buFontTx/>
              <a:buNone/>
              <a:defRPr sz="1200" b="1" i="0" cap="all">
                <a:solidFill>
                  <a:srgbClr val="88B50E"/>
                </a:solidFill>
              </a:defRPr>
            </a:lvl1pPr>
            <a:lvl2pPr marL="0" indent="0">
              <a:spcBef>
                <a:spcPts val="300"/>
              </a:spcBef>
              <a:buFontTx/>
              <a:buNone/>
              <a:defRPr sz="1200">
                <a:solidFill>
                  <a:srgbClr val="87888A"/>
                </a:solidFill>
              </a:defRPr>
            </a:lvl2pPr>
            <a:lvl3pPr marL="180000" indent="230400">
              <a:spcBef>
                <a:spcPts val="600"/>
              </a:spcBef>
              <a:buClr>
                <a:srgbClr val="2298D4"/>
              </a:buClr>
              <a:defRPr sz="1200">
                <a:solidFill>
                  <a:srgbClr val="2298D4"/>
                </a:solidFill>
              </a:defRPr>
            </a:lvl3pPr>
            <a:lvl4pPr marL="180000" indent="0">
              <a:buFontTx/>
              <a:buNone/>
              <a:defRPr sz="1200" baseline="0">
                <a:solidFill>
                  <a:srgbClr val="87888A"/>
                </a:solidFill>
              </a:defRPr>
            </a:lvl4pPr>
            <a:lvl5pPr marL="720000" indent="-228600">
              <a:buFont typeface="Arial"/>
              <a:buChar char="•"/>
              <a:defRPr sz="1200">
                <a:solidFill>
                  <a:srgbClr val="88B50E"/>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r>
              <a:rPr lang="de-DE" dirty="0" smtClean="0"/>
              <a:t> </a:t>
            </a:r>
          </a:p>
          <a:p>
            <a:pPr lvl="4"/>
            <a:r>
              <a:rPr lang="de-DE" dirty="0" err="1" smtClean="0"/>
              <a:t>Fifth</a:t>
            </a:r>
            <a:r>
              <a:rPr lang="de-DE" dirty="0" smtClean="0"/>
              <a:t> </a:t>
            </a:r>
            <a:r>
              <a:rPr lang="de-DE" dirty="0" err="1" smtClean="0"/>
              <a:t>level</a:t>
            </a:r>
            <a:endParaRPr lang="en-US" dirty="0"/>
          </a:p>
        </p:txBody>
      </p:sp>
      <p:sp>
        <p:nvSpPr>
          <p:cNvPr id="8" name="Picture Placeholder 9"/>
          <p:cNvSpPr>
            <a:spLocks noGrp="1"/>
          </p:cNvSpPr>
          <p:nvPr>
            <p:ph type="pic" sz="quarter" idx="11"/>
          </p:nvPr>
        </p:nvSpPr>
        <p:spPr>
          <a:xfrm>
            <a:off x="7019925" y="1773238"/>
            <a:ext cx="1512888" cy="2303462"/>
          </a:xfrm>
          <a:prstGeom prst="rect">
            <a:avLst/>
          </a:prstGeom>
        </p:spPr>
        <p:txBody>
          <a:bodyPr rtlCol="0">
            <a:normAutofit/>
          </a:bodyPr>
          <a:lstStyle>
            <a:lvl1pPr marL="0" indent="0">
              <a:buFontTx/>
              <a:buNone/>
              <a:defRPr sz="1200">
                <a:solidFill>
                  <a:srgbClr val="2298D4"/>
                </a:solidFill>
              </a:defRPr>
            </a:lvl1pPr>
          </a:lstStyle>
          <a:p>
            <a:pPr lvl="0"/>
            <a:endParaRPr lang="en-US" noProof="0" dirty="0"/>
          </a:p>
        </p:txBody>
      </p:sp>
      <p:sp>
        <p:nvSpPr>
          <p:cNvPr id="6" name="Date Placeholder 3"/>
          <p:cNvSpPr>
            <a:spLocks noGrp="1"/>
          </p:cNvSpPr>
          <p:nvPr>
            <p:ph type="dt" sz="half" idx="12"/>
          </p:nvPr>
        </p:nvSpPr>
        <p:spPr>
          <a:xfrm>
            <a:off x="6297613" y="6356350"/>
            <a:ext cx="2133600" cy="365125"/>
          </a:xfrm>
        </p:spPr>
        <p:txBody>
          <a:bodyPr rIns="0"/>
          <a:lstStyle>
            <a:lvl1pPr algn="r">
              <a:defRPr>
                <a:solidFill>
                  <a:srgbClr val="87888A"/>
                </a:solidFill>
              </a:defRPr>
            </a:lvl1pPr>
          </a:lstStyle>
          <a:p>
            <a:fld id="{262F01E1-C410-4969-87AB-46A2CF4FB33B}" type="datetime1">
              <a:rPr lang="en-US"/>
              <a:pPr/>
              <a:t>3/31/2015</a:t>
            </a:fld>
            <a:endParaRPr lang="en-US"/>
          </a:p>
        </p:txBody>
      </p:sp>
      <p:sp>
        <p:nvSpPr>
          <p:cNvPr id="7" name="Slide Number Placeholder 5"/>
          <p:cNvSpPr>
            <a:spLocks noGrp="1"/>
          </p:cNvSpPr>
          <p:nvPr>
            <p:ph type="sldNum" sz="quarter" idx="13"/>
          </p:nvPr>
        </p:nvSpPr>
        <p:spPr>
          <a:xfrm>
            <a:off x="8431213" y="6356350"/>
            <a:ext cx="712787" cy="365125"/>
          </a:xfrm>
        </p:spPr>
        <p:txBody>
          <a:bodyPr/>
          <a:lstStyle>
            <a:lvl1pPr algn="l">
              <a:defRPr>
                <a:solidFill>
                  <a:srgbClr val="2298D4"/>
                </a:solidFill>
              </a:defRPr>
            </a:lvl1pPr>
          </a:lstStyle>
          <a:p>
            <a:r>
              <a:rPr lang="en-US"/>
              <a:t>| </a:t>
            </a:r>
            <a:fld id="{52B66CDF-E587-45A0-9B9E-16B21184EEAA}"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cstate="print"/>
          <a:srcRect/>
          <a:stretch>
            <a:fillRect/>
          </a:stretch>
        </p:blipFill>
        <p:spPr bwMode="auto">
          <a:xfrm>
            <a:off x="-12700" y="0"/>
            <a:ext cx="9193213" cy="6884988"/>
          </a:xfrm>
          <a:prstGeom prst="rect">
            <a:avLst/>
          </a:prstGeom>
          <a:noFill/>
          <a:ln w="9525">
            <a:noFill/>
            <a:miter lim="800000"/>
            <a:headEnd/>
            <a:tailEnd/>
          </a:ln>
        </p:spPr>
      </p:pic>
      <p:sp>
        <p:nvSpPr>
          <p:cNvPr id="2" name="Title 1"/>
          <p:cNvSpPr>
            <a:spLocks noGrp="1"/>
          </p:cNvSpPr>
          <p:nvPr>
            <p:ph type="title"/>
          </p:nvPr>
        </p:nvSpPr>
        <p:spPr>
          <a:xfrm>
            <a:off x="457200" y="1062000"/>
            <a:ext cx="8100000" cy="648000"/>
          </a:xfrm>
        </p:spPr>
        <p:txBody>
          <a:bodyPr anchor="t">
            <a:normAutofit/>
          </a:bodyPr>
          <a:lstStyle>
            <a:lvl1pPr algn="l">
              <a:defRPr sz="2000" b="1" i="0" cap="all"/>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3" name="Content Placeholder 2"/>
          <p:cNvSpPr>
            <a:spLocks noGrp="1"/>
          </p:cNvSpPr>
          <p:nvPr>
            <p:ph idx="1"/>
          </p:nvPr>
        </p:nvSpPr>
        <p:spPr>
          <a:xfrm>
            <a:off x="468001" y="1774800"/>
            <a:ext cx="6407999" cy="4176000"/>
          </a:xfrm>
        </p:spPr>
        <p:txBody>
          <a:bodyPr/>
          <a:lstStyle>
            <a:lvl1pPr marL="0" indent="0">
              <a:spcBef>
                <a:spcPts val="288"/>
              </a:spcBef>
              <a:buFontTx/>
              <a:buNone/>
              <a:defRPr sz="1200" b="1" i="0" cap="all">
                <a:solidFill>
                  <a:srgbClr val="88B50E"/>
                </a:solidFill>
              </a:defRPr>
            </a:lvl1pPr>
            <a:lvl2pPr marL="0" indent="0">
              <a:spcBef>
                <a:spcPts val="300"/>
              </a:spcBef>
              <a:buFontTx/>
              <a:buNone/>
              <a:defRPr sz="1200">
                <a:solidFill>
                  <a:srgbClr val="87888A"/>
                </a:solidFill>
              </a:defRPr>
            </a:lvl2pPr>
            <a:lvl3pPr marL="180000" indent="230400">
              <a:spcBef>
                <a:spcPts val="600"/>
              </a:spcBef>
              <a:buClr>
                <a:srgbClr val="2298D4"/>
              </a:buClr>
              <a:defRPr sz="1200">
                <a:solidFill>
                  <a:srgbClr val="2298D4"/>
                </a:solidFill>
              </a:defRPr>
            </a:lvl3pPr>
            <a:lvl4pPr marL="180000" indent="0">
              <a:buFontTx/>
              <a:buNone/>
              <a:defRPr sz="1200" baseline="0">
                <a:solidFill>
                  <a:srgbClr val="87888A"/>
                </a:solidFill>
              </a:defRPr>
            </a:lvl4pPr>
            <a:lvl5pPr marL="720000" indent="-228600">
              <a:buFont typeface="Arial"/>
              <a:buChar char="•"/>
              <a:defRPr sz="1200">
                <a:solidFill>
                  <a:srgbClr val="88B50E"/>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r>
              <a:rPr lang="de-DE" dirty="0" smtClean="0"/>
              <a:t> </a:t>
            </a:r>
          </a:p>
          <a:p>
            <a:pPr lvl="4"/>
            <a:r>
              <a:rPr lang="de-DE" dirty="0" err="1" smtClean="0"/>
              <a:t>Fifth</a:t>
            </a:r>
            <a:r>
              <a:rPr lang="de-DE" dirty="0" smtClean="0"/>
              <a:t> </a:t>
            </a:r>
            <a:r>
              <a:rPr lang="de-DE" dirty="0" err="1" smtClean="0"/>
              <a:t>level</a:t>
            </a:r>
            <a:endParaRPr lang="en-US" dirty="0"/>
          </a:p>
        </p:txBody>
      </p:sp>
      <p:sp>
        <p:nvSpPr>
          <p:cNvPr id="8" name="Picture Placeholder 9"/>
          <p:cNvSpPr>
            <a:spLocks noGrp="1"/>
          </p:cNvSpPr>
          <p:nvPr>
            <p:ph type="pic" sz="quarter" idx="11"/>
          </p:nvPr>
        </p:nvSpPr>
        <p:spPr>
          <a:xfrm>
            <a:off x="7019925" y="1773238"/>
            <a:ext cx="1512888" cy="2303462"/>
          </a:xfrm>
          <a:prstGeom prst="rect">
            <a:avLst/>
          </a:prstGeom>
        </p:spPr>
        <p:txBody>
          <a:bodyPr rtlCol="0">
            <a:normAutofit/>
          </a:bodyPr>
          <a:lstStyle>
            <a:lvl1pPr marL="0" indent="0">
              <a:buFontTx/>
              <a:buNone/>
              <a:defRPr sz="1200">
                <a:solidFill>
                  <a:srgbClr val="2298D4"/>
                </a:solidFill>
              </a:defRPr>
            </a:lvl1pPr>
          </a:lstStyle>
          <a:p>
            <a:pPr lvl="0"/>
            <a:endParaRPr lang="en-US" noProof="0" dirty="0"/>
          </a:p>
        </p:txBody>
      </p:sp>
      <p:sp>
        <p:nvSpPr>
          <p:cNvPr id="6" name="Date Placeholder 3"/>
          <p:cNvSpPr>
            <a:spLocks noGrp="1"/>
          </p:cNvSpPr>
          <p:nvPr>
            <p:ph type="dt" sz="half" idx="12"/>
          </p:nvPr>
        </p:nvSpPr>
        <p:spPr>
          <a:xfrm>
            <a:off x="6297613" y="6356350"/>
            <a:ext cx="2133600" cy="365125"/>
          </a:xfrm>
        </p:spPr>
        <p:txBody>
          <a:bodyPr rIns="0"/>
          <a:lstStyle>
            <a:lvl1pPr algn="r">
              <a:defRPr>
                <a:solidFill>
                  <a:srgbClr val="87888A"/>
                </a:solidFill>
              </a:defRPr>
            </a:lvl1pPr>
          </a:lstStyle>
          <a:p>
            <a:fld id="{A6B28E5F-98AE-477A-B332-641C95BA12A9}" type="datetime1">
              <a:rPr lang="en-US"/>
              <a:pPr/>
              <a:t>3/31/2015</a:t>
            </a:fld>
            <a:endParaRPr lang="en-US"/>
          </a:p>
        </p:txBody>
      </p:sp>
      <p:sp>
        <p:nvSpPr>
          <p:cNvPr id="7" name="Slide Number Placeholder 5"/>
          <p:cNvSpPr>
            <a:spLocks noGrp="1"/>
          </p:cNvSpPr>
          <p:nvPr>
            <p:ph type="sldNum" sz="quarter" idx="13"/>
          </p:nvPr>
        </p:nvSpPr>
        <p:spPr>
          <a:xfrm>
            <a:off x="8431213" y="6356350"/>
            <a:ext cx="712787" cy="365125"/>
          </a:xfrm>
        </p:spPr>
        <p:txBody>
          <a:bodyPr/>
          <a:lstStyle>
            <a:lvl1pPr algn="l">
              <a:defRPr>
                <a:solidFill>
                  <a:srgbClr val="2298D4"/>
                </a:solidFill>
              </a:defRPr>
            </a:lvl1pPr>
          </a:lstStyle>
          <a:p>
            <a:r>
              <a:rPr lang="en-US"/>
              <a:t>| </a:t>
            </a:r>
            <a:fld id="{E0424584-FD70-4933-BE61-DFA7C8D6BC56}"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cstate="print"/>
          <a:srcRect/>
          <a:stretch>
            <a:fillRect/>
          </a:stretch>
        </p:blipFill>
        <p:spPr bwMode="auto">
          <a:xfrm>
            <a:off x="-12700" y="0"/>
            <a:ext cx="9193213" cy="6884988"/>
          </a:xfrm>
          <a:prstGeom prst="rect">
            <a:avLst/>
          </a:prstGeom>
          <a:noFill/>
          <a:ln w="9525">
            <a:noFill/>
            <a:miter lim="800000"/>
            <a:headEnd/>
            <a:tailEnd/>
          </a:ln>
        </p:spPr>
      </p:pic>
      <p:sp>
        <p:nvSpPr>
          <p:cNvPr id="2" name="Title 1"/>
          <p:cNvSpPr>
            <a:spLocks noGrp="1"/>
          </p:cNvSpPr>
          <p:nvPr>
            <p:ph type="title"/>
          </p:nvPr>
        </p:nvSpPr>
        <p:spPr>
          <a:xfrm>
            <a:off x="457200" y="1062000"/>
            <a:ext cx="8100000" cy="648000"/>
          </a:xfrm>
        </p:spPr>
        <p:txBody>
          <a:bodyPr anchor="t">
            <a:normAutofit/>
          </a:bodyPr>
          <a:lstStyle>
            <a:lvl1pPr algn="l">
              <a:defRPr sz="2000" b="1" i="0" cap="all"/>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3" name="Content Placeholder 2"/>
          <p:cNvSpPr>
            <a:spLocks noGrp="1"/>
          </p:cNvSpPr>
          <p:nvPr>
            <p:ph idx="1"/>
          </p:nvPr>
        </p:nvSpPr>
        <p:spPr>
          <a:xfrm>
            <a:off x="468001" y="1774800"/>
            <a:ext cx="6407999" cy="4176000"/>
          </a:xfrm>
        </p:spPr>
        <p:txBody>
          <a:bodyPr/>
          <a:lstStyle>
            <a:lvl1pPr marL="0" indent="0">
              <a:spcBef>
                <a:spcPts val="288"/>
              </a:spcBef>
              <a:buFontTx/>
              <a:buNone/>
              <a:defRPr sz="1200" b="1" i="0" cap="all">
                <a:solidFill>
                  <a:srgbClr val="88B50E"/>
                </a:solidFill>
              </a:defRPr>
            </a:lvl1pPr>
            <a:lvl2pPr marL="0" indent="0">
              <a:spcBef>
                <a:spcPts val="300"/>
              </a:spcBef>
              <a:buFontTx/>
              <a:buNone/>
              <a:defRPr sz="1200">
                <a:solidFill>
                  <a:srgbClr val="87888A"/>
                </a:solidFill>
              </a:defRPr>
            </a:lvl2pPr>
            <a:lvl3pPr marL="180000" indent="230400">
              <a:spcBef>
                <a:spcPts val="600"/>
              </a:spcBef>
              <a:buClr>
                <a:srgbClr val="2298D4"/>
              </a:buClr>
              <a:defRPr sz="1200">
                <a:solidFill>
                  <a:srgbClr val="2298D4"/>
                </a:solidFill>
              </a:defRPr>
            </a:lvl3pPr>
            <a:lvl4pPr marL="180000" indent="0">
              <a:buFontTx/>
              <a:buNone/>
              <a:defRPr sz="1200" baseline="0">
                <a:solidFill>
                  <a:srgbClr val="87888A"/>
                </a:solidFill>
              </a:defRPr>
            </a:lvl4pPr>
            <a:lvl5pPr marL="720000" indent="-228600">
              <a:buFont typeface="Arial"/>
              <a:buChar char="•"/>
              <a:defRPr sz="1200">
                <a:solidFill>
                  <a:srgbClr val="88B50E"/>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r>
              <a:rPr lang="de-DE" dirty="0" smtClean="0"/>
              <a:t> </a:t>
            </a:r>
          </a:p>
          <a:p>
            <a:pPr lvl="4"/>
            <a:r>
              <a:rPr lang="de-DE" dirty="0" err="1" smtClean="0"/>
              <a:t>Fifth</a:t>
            </a:r>
            <a:r>
              <a:rPr lang="de-DE" dirty="0" smtClean="0"/>
              <a:t> </a:t>
            </a:r>
            <a:r>
              <a:rPr lang="de-DE" dirty="0" err="1" smtClean="0"/>
              <a:t>level</a:t>
            </a:r>
            <a:endParaRPr lang="en-US" dirty="0"/>
          </a:p>
        </p:txBody>
      </p:sp>
      <p:sp>
        <p:nvSpPr>
          <p:cNvPr id="8" name="Picture Placeholder 9"/>
          <p:cNvSpPr>
            <a:spLocks noGrp="1"/>
          </p:cNvSpPr>
          <p:nvPr>
            <p:ph type="pic" sz="quarter" idx="11"/>
          </p:nvPr>
        </p:nvSpPr>
        <p:spPr>
          <a:xfrm>
            <a:off x="7019925" y="1773238"/>
            <a:ext cx="1512888" cy="2303462"/>
          </a:xfrm>
          <a:prstGeom prst="rect">
            <a:avLst/>
          </a:prstGeom>
        </p:spPr>
        <p:txBody>
          <a:bodyPr rtlCol="0">
            <a:normAutofit/>
          </a:bodyPr>
          <a:lstStyle>
            <a:lvl1pPr marL="0" indent="0">
              <a:buFontTx/>
              <a:buNone/>
              <a:defRPr sz="1200">
                <a:solidFill>
                  <a:srgbClr val="2298D4"/>
                </a:solidFill>
              </a:defRPr>
            </a:lvl1pPr>
          </a:lstStyle>
          <a:p>
            <a:pPr lvl="0"/>
            <a:endParaRPr lang="en-US" noProof="0" dirty="0"/>
          </a:p>
        </p:txBody>
      </p:sp>
      <p:sp>
        <p:nvSpPr>
          <p:cNvPr id="6" name="Date Placeholder 3"/>
          <p:cNvSpPr>
            <a:spLocks noGrp="1"/>
          </p:cNvSpPr>
          <p:nvPr>
            <p:ph type="dt" sz="half" idx="12"/>
          </p:nvPr>
        </p:nvSpPr>
        <p:spPr>
          <a:xfrm>
            <a:off x="6297613" y="6356350"/>
            <a:ext cx="2133600" cy="365125"/>
          </a:xfrm>
        </p:spPr>
        <p:txBody>
          <a:bodyPr rIns="0"/>
          <a:lstStyle>
            <a:lvl1pPr algn="r">
              <a:defRPr>
                <a:solidFill>
                  <a:srgbClr val="87888A"/>
                </a:solidFill>
              </a:defRPr>
            </a:lvl1pPr>
          </a:lstStyle>
          <a:p>
            <a:fld id="{DE682CC7-0574-4B24-9542-8520909809B7}" type="datetime1">
              <a:rPr lang="en-US"/>
              <a:pPr/>
              <a:t>3/31/2015</a:t>
            </a:fld>
            <a:endParaRPr lang="en-US"/>
          </a:p>
        </p:txBody>
      </p:sp>
      <p:sp>
        <p:nvSpPr>
          <p:cNvPr id="7" name="Slide Number Placeholder 5"/>
          <p:cNvSpPr>
            <a:spLocks noGrp="1"/>
          </p:cNvSpPr>
          <p:nvPr>
            <p:ph type="sldNum" sz="quarter" idx="13"/>
          </p:nvPr>
        </p:nvSpPr>
        <p:spPr>
          <a:xfrm>
            <a:off x="8431213" y="6356350"/>
            <a:ext cx="712787" cy="365125"/>
          </a:xfrm>
        </p:spPr>
        <p:txBody>
          <a:bodyPr/>
          <a:lstStyle>
            <a:lvl1pPr algn="l">
              <a:defRPr>
                <a:solidFill>
                  <a:srgbClr val="2298D4"/>
                </a:solidFill>
              </a:defRPr>
            </a:lvl1pPr>
          </a:lstStyle>
          <a:p>
            <a:r>
              <a:rPr lang="en-US"/>
              <a:t>| </a:t>
            </a:r>
            <a:fld id="{141BBE03-6874-485F-86AA-5CF136FD1B84}"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cstate="print"/>
          <a:srcRect/>
          <a:stretch>
            <a:fillRect/>
          </a:stretch>
        </p:blipFill>
        <p:spPr bwMode="auto">
          <a:xfrm>
            <a:off x="-12700" y="0"/>
            <a:ext cx="9193213" cy="6884988"/>
          </a:xfrm>
          <a:prstGeom prst="rect">
            <a:avLst/>
          </a:prstGeom>
          <a:noFill/>
          <a:ln w="9525">
            <a:noFill/>
            <a:miter lim="800000"/>
            <a:headEnd/>
            <a:tailEnd/>
          </a:ln>
        </p:spPr>
      </p:pic>
      <p:sp>
        <p:nvSpPr>
          <p:cNvPr id="2" name="Title 1"/>
          <p:cNvSpPr>
            <a:spLocks noGrp="1"/>
          </p:cNvSpPr>
          <p:nvPr>
            <p:ph type="title"/>
          </p:nvPr>
        </p:nvSpPr>
        <p:spPr>
          <a:xfrm>
            <a:off x="457200" y="1062000"/>
            <a:ext cx="8100000" cy="648000"/>
          </a:xfrm>
        </p:spPr>
        <p:txBody>
          <a:bodyPr anchor="t">
            <a:normAutofit/>
          </a:bodyPr>
          <a:lstStyle>
            <a:lvl1pPr algn="l">
              <a:defRPr sz="2000" b="1" i="0" cap="all"/>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3" name="Content Placeholder 2"/>
          <p:cNvSpPr>
            <a:spLocks noGrp="1"/>
          </p:cNvSpPr>
          <p:nvPr>
            <p:ph idx="1"/>
          </p:nvPr>
        </p:nvSpPr>
        <p:spPr>
          <a:xfrm>
            <a:off x="468001" y="1774800"/>
            <a:ext cx="6407999" cy="4176000"/>
          </a:xfrm>
        </p:spPr>
        <p:txBody>
          <a:bodyPr/>
          <a:lstStyle>
            <a:lvl1pPr marL="0" indent="0">
              <a:spcBef>
                <a:spcPts val="288"/>
              </a:spcBef>
              <a:buFontTx/>
              <a:buNone/>
              <a:defRPr sz="1200" b="1" i="0" cap="all">
                <a:solidFill>
                  <a:srgbClr val="88B50E"/>
                </a:solidFill>
              </a:defRPr>
            </a:lvl1pPr>
            <a:lvl2pPr marL="0" indent="0">
              <a:spcBef>
                <a:spcPts val="300"/>
              </a:spcBef>
              <a:buFontTx/>
              <a:buNone/>
              <a:defRPr sz="1200">
                <a:solidFill>
                  <a:srgbClr val="87888A"/>
                </a:solidFill>
              </a:defRPr>
            </a:lvl2pPr>
            <a:lvl3pPr marL="180000" indent="230400">
              <a:spcBef>
                <a:spcPts val="600"/>
              </a:spcBef>
              <a:buClr>
                <a:srgbClr val="2298D4"/>
              </a:buClr>
              <a:defRPr sz="1200">
                <a:solidFill>
                  <a:srgbClr val="2298D4"/>
                </a:solidFill>
              </a:defRPr>
            </a:lvl3pPr>
            <a:lvl4pPr marL="180000" indent="0">
              <a:buFontTx/>
              <a:buNone/>
              <a:defRPr sz="1200" baseline="0">
                <a:solidFill>
                  <a:srgbClr val="87888A"/>
                </a:solidFill>
              </a:defRPr>
            </a:lvl4pPr>
            <a:lvl5pPr marL="720000" indent="-228600">
              <a:buFont typeface="Arial"/>
              <a:buChar char="•"/>
              <a:defRPr sz="1200">
                <a:solidFill>
                  <a:srgbClr val="88B50E"/>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r>
              <a:rPr lang="de-DE" dirty="0" smtClean="0"/>
              <a:t> </a:t>
            </a:r>
          </a:p>
          <a:p>
            <a:pPr lvl="4"/>
            <a:r>
              <a:rPr lang="de-DE" dirty="0" err="1" smtClean="0"/>
              <a:t>Fifth</a:t>
            </a:r>
            <a:r>
              <a:rPr lang="de-DE" dirty="0" smtClean="0"/>
              <a:t> </a:t>
            </a:r>
            <a:r>
              <a:rPr lang="de-DE" dirty="0" err="1" smtClean="0"/>
              <a:t>level</a:t>
            </a:r>
            <a:endParaRPr lang="en-US" dirty="0"/>
          </a:p>
        </p:txBody>
      </p:sp>
      <p:sp>
        <p:nvSpPr>
          <p:cNvPr id="8" name="Picture Placeholder 9"/>
          <p:cNvSpPr>
            <a:spLocks noGrp="1"/>
          </p:cNvSpPr>
          <p:nvPr>
            <p:ph type="pic" sz="quarter" idx="11"/>
          </p:nvPr>
        </p:nvSpPr>
        <p:spPr>
          <a:xfrm>
            <a:off x="7019925" y="1773238"/>
            <a:ext cx="1512888" cy="2303462"/>
          </a:xfrm>
          <a:prstGeom prst="rect">
            <a:avLst/>
          </a:prstGeom>
        </p:spPr>
        <p:txBody>
          <a:bodyPr rtlCol="0">
            <a:normAutofit/>
          </a:bodyPr>
          <a:lstStyle>
            <a:lvl1pPr marL="0" indent="0">
              <a:buFontTx/>
              <a:buNone/>
              <a:defRPr sz="1200">
                <a:solidFill>
                  <a:srgbClr val="2298D4"/>
                </a:solidFill>
              </a:defRPr>
            </a:lvl1pPr>
          </a:lstStyle>
          <a:p>
            <a:pPr lvl="0"/>
            <a:endParaRPr lang="en-US" noProof="0" dirty="0"/>
          </a:p>
        </p:txBody>
      </p:sp>
      <p:sp>
        <p:nvSpPr>
          <p:cNvPr id="6" name="Date Placeholder 3"/>
          <p:cNvSpPr>
            <a:spLocks noGrp="1"/>
          </p:cNvSpPr>
          <p:nvPr>
            <p:ph type="dt" sz="half" idx="12"/>
          </p:nvPr>
        </p:nvSpPr>
        <p:spPr>
          <a:xfrm>
            <a:off x="6297613" y="6356350"/>
            <a:ext cx="2133600" cy="365125"/>
          </a:xfrm>
        </p:spPr>
        <p:txBody>
          <a:bodyPr rIns="0"/>
          <a:lstStyle>
            <a:lvl1pPr algn="r">
              <a:defRPr>
                <a:solidFill>
                  <a:srgbClr val="87888A"/>
                </a:solidFill>
              </a:defRPr>
            </a:lvl1pPr>
          </a:lstStyle>
          <a:p>
            <a:fld id="{31486DA5-5D93-4581-860E-D07E7ECF9B73}" type="datetime1">
              <a:rPr lang="en-US"/>
              <a:pPr/>
              <a:t>3/31/2015</a:t>
            </a:fld>
            <a:endParaRPr lang="en-US"/>
          </a:p>
        </p:txBody>
      </p:sp>
      <p:sp>
        <p:nvSpPr>
          <p:cNvPr id="7" name="Slide Number Placeholder 5"/>
          <p:cNvSpPr>
            <a:spLocks noGrp="1"/>
          </p:cNvSpPr>
          <p:nvPr>
            <p:ph type="sldNum" sz="quarter" idx="13"/>
          </p:nvPr>
        </p:nvSpPr>
        <p:spPr>
          <a:xfrm>
            <a:off x="8431213" y="6356350"/>
            <a:ext cx="712787" cy="365125"/>
          </a:xfrm>
        </p:spPr>
        <p:txBody>
          <a:bodyPr/>
          <a:lstStyle>
            <a:lvl1pPr algn="l">
              <a:defRPr>
                <a:solidFill>
                  <a:srgbClr val="2298D4"/>
                </a:solidFill>
              </a:defRPr>
            </a:lvl1pPr>
          </a:lstStyle>
          <a:p>
            <a:r>
              <a:rPr lang="en-US"/>
              <a:t>| </a:t>
            </a:r>
            <a:fld id="{C174C4F6-D31E-400C-9531-B06DE25D2B08}"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cstate="print"/>
          <a:srcRect/>
          <a:stretch>
            <a:fillRect/>
          </a:stretch>
        </p:blipFill>
        <p:spPr bwMode="auto">
          <a:xfrm>
            <a:off x="-12700" y="0"/>
            <a:ext cx="9193213" cy="6884988"/>
          </a:xfrm>
          <a:prstGeom prst="rect">
            <a:avLst/>
          </a:prstGeom>
          <a:noFill/>
          <a:ln w="9525">
            <a:noFill/>
            <a:miter lim="800000"/>
            <a:headEnd/>
            <a:tailEnd/>
          </a:ln>
        </p:spPr>
      </p:pic>
      <p:sp>
        <p:nvSpPr>
          <p:cNvPr id="2" name="Title 1"/>
          <p:cNvSpPr>
            <a:spLocks noGrp="1"/>
          </p:cNvSpPr>
          <p:nvPr>
            <p:ph type="title"/>
          </p:nvPr>
        </p:nvSpPr>
        <p:spPr>
          <a:xfrm>
            <a:off x="457200" y="1062000"/>
            <a:ext cx="8100000" cy="648000"/>
          </a:xfrm>
        </p:spPr>
        <p:txBody>
          <a:bodyPr anchor="t">
            <a:normAutofit/>
          </a:bodyPr>
          <a:lstStyle>
            <a:lvl1pPr algn="l">
              <a:defRPr sz="2000" b="1" i="0" cap="all"/>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3" name="Content Placeholder 2"/>
          <p:cNvSpPr>
            <a:spLocks noGrp="1"/>
          </p:cNvSpPr>
          <p:nvPr>
            <p:ph idx="1"/>
          </p:nvPr>
        </p:nvSpPr>
        <p:spPr>
          <a:xfrm>
            <a:off x="468001" y="1774800"/>
            <a:ext cx="6407999" cy="4176000"/>
          </a:xfrm>
        </p:spPr>
        <p:txBody>
          <a:bodyPr/>
          <a:lstStyle>
            <a:lvl1pPr marL="0" indent="0">
              <a:spcBef>
                <a:spcPts val="288"/>
              </a:spcBef>
              <a:buFontTx/>
              <a:buNone/>
              <a:defRPr sz="1200" b="1" i="0" cap="all">
                <a:solidFill>
                  <a:srgbClr val="88B50E"/>
                </a:solidFill>
              </a:defRPr>
            </a:lvl1pPr>
            <a:lvl2pPr marL="0" indent="0">
              <a:spcBef>
                <a:spcPts val="300"/>
              </a:spcBef>
              <a:buFontTx/>
              <a:buNone/>
              <a:defRPr sz="1200">
                <a:solidFill>
                  <a:srgbClr val="87888A"/>
                </a:solidFill>
              </a:defRPr>
            </a:lvl2pPr>
            <a:lvl3pPr marL="180000" indent="230400">
              <a:spcBef>
                <a:spcPts val="600"/>
              </a:spcBef>
              <a:buClr>
                <a:srgbClr val="2298D4"/>
              </a:buClr>
              <a:defRPr sz="1200">
                <a:solidFill>
                  <a:srgbClr val="2298D4"/>
                </a:solidFill>
              </a:defRPr>
            </a:lvl3pPr>
            <a:lvl4pPr marL="180000" indent="0">
              <a:buFontTx/>
              <a:buNone/>
              <a:defRPr sz="1200" baseline="0">
                <a:solidFill>
                  <a:srgbClr val="87888A"/>
                </a:solidFill>
              </a:defRPr>
            </a:lvl4pPr>
            <a:lvl5pPr marL="720000" indent="-228600">
              <a:buFont typeface="Arial"/>
              <a:buChar char="•"/>
              <a:defRPr sz="1200">
                <a:solidFill>
                  <a:srgbClr val="88B50E"/>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r>
              <a:rPr lang="de-DE" dirty="0" smtClean="0"/>
              <a:t> </a:t>
            </a:r>
          </a:p>
          <a:p>
            <a:pPr lvl="4"/>
            <a:r>
              <a:rPr lang="de-DE" dirty="0" err="1" smtClean="0"/>
              <a:t>Fifth</a:t>
            </a:r>
            <a:r>
              <a:rPr lang="de-DE" dirty="0" smtClean="0"/>
              <a:t> </a:t>
            </a:r>
            <a:r>
              <a:rPr lang="de-DE" dirty="0" err="1" smtClean="0"/>
              <a:t>level</a:t>
            </a:r>
            <a:endParaRPr lang="en-US" dirty="0"/>
          </a:p>
        </p:txBody>
      </p:sp>
      <p:sp>
        <p:nvSpPr>
          <p:cNvPr id="8" name="Picture Placeholder 9"/>
          <p:cNvSpPr>
            <a:spLocks noGrp="1"/>
          </p:cNvSpPr>
          <p:nvPr>
            <p:ph type="pic" sz="quarter" idx="11"/>
          </p:nvPr>
        </p:nvSpPr>
        <p:spPr>
          <a:xfrm>
            <a:off x="7019925" y="1773238"/>
            <a:ext cx="1512888" cy="2303462"/>
          </a:xfrm>
          <a:prstGeom prst="rect">
            <a:avLst/>
          </a:prstGeom>
        </p:spPr>
        <p:txBody>
          <a:bodyPr rtlCol="0">
            <a:normAutofit/>
          </a:bodyPr>
          <a:lstStyle>
            <a:lvl1pPr marL="0" indent="0">
              <a:buFontTx/>
              <a:buNone/>
              <a:defRPr sz="1200">
                <a:solidFill>
                  <a:srgbClr val="2298D4"/>
                </a:solidFill>
              </a:defRPr>
            </a:lvl1pPr>
          </a:lstStyle>
          <a:p>
            <a:pPr lvl="0"/>
            <a:endParaRPr lang="en-US" noProof="0" dirty="0"/>
          </a:p>
        </p:txBody>
      </p:sp>
      <p:sp>
        <p:nvSpPr>
          <p:cNvPr id="6" name="Date Placeholder 3"/>
          <p:cNvSpPr>
            <a:spLocks noGrp="1"/>
          </p:cNvSpPr>
          <p:nvPr>
            <p:ph type="dt" sz="half" idx="12"/>
          </p:nvPr>
        </p:nvSpPr>
        <p:spPr>
          <a:xfrm>
            <a:off x="6297613" y="6356350"/>
            <a:ext cx="2133600" cy="365125"/>
          </a:xfrm>
        </p:spPr>
        <p:txBody>
          <a:bodyPr rIns="0"/>
          <a:lstStyle>
            <a:lvl1pPr algn="r">
              <a:defRPr>
                <a:solidFill>
                  <a:srgbClr val="87888A"/>
                </a:solidFill>
              </a:defRPr>
            </a:lvl1pPr>
          </a:lstStyle>
          <a:p>
            <a:fld id="{0082211A-91AE-4B90-B464-990868935345}" type="datetime1">
              <a:rPr lang="en-US"/>
              <a:pPr/>
              <a:t>3/31/2015</a:t>
            </a:fld>
            <a:endParaRPr lang="en-US"/>
          </a:p>
        </p:txBody>
      </p:sp>
      <p:sp>
        <p:nvSpPr>
          <p:cNvPr id="7" name="Slide Number Placeholder 5"/>
          <p:cNvSpPr>
            <a:spLocks noGrp="1"/>
          </p:cNvSpPr>
          <p:nvPr>
            <p:ph type="sldNum" sz="quarter" idx="13"/>
          </p:nvPr>
        </p:nvSpPr>
        <p:spPr>
          <a:xfrm>
            <a:off x="8431213" y="6356350"/>
            <a:ext cx="712787" cy="365125"/>
          </a:xfrm>
        </p:spPr>
        <p:txBody>
          <a:bodyPr/>
          <a:lstStyle>
            <a:lvl1pPr algn="l">
              <a:defRPr>
                <a:solidFill>
                  <a:srgbClr val="2298D4"/>
                </a:solidFill>
              </a:defRPr>
            </a:lvl1pPr>
          </a:lstStyle>
          <a:p>
            <a:r>
              <a:rPr lang="en-US"/>
              <a:t>| </a:t>
            </a:r>
            <a:fld id="{FF05FAEA-4D63-405F-9828-AB3BE499FAE8}"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cstate="print"/>
          <a:srcRect/>
          <a:stretch>
            <a:fillRect/>
          </a:stretch>
        </p:blipFill>
        <p:spPr bwMode="auto">
          <a:xfrm>
            <a:off x="-12700" y="0"/>
            <a:ext cx="9193213" cy="6884988"/>
          </a:xfrm>
          <a:prstGeom prst="rect">
            <a:avLst/>
          </a:prstGeom>
          <a:noFill/>
          <a:ln w="9525">
            <a:noFill/>
            <a:miter lim="800000"/>
            <a:headEnd/>
            <a:tailEnd/>
          </a:ln>
        </p:spPr>
      </p:pic>
      <p:sp>
        <p:nvSpPr>
          <p:cNvPr id="2" name="Title 1"/>
          <p:cNvSpPr>
            <a:spLocks noGrp="1"/>
          </p:cNvSpPr>
          <p:nvPr>
            <p:ph type="title"/>
          </p:nvPr>
        </p:nvSpPr>
        <p:spPr>
          <a:xfrm>
            <a:off x="457200" y="1062000"/>
            <a:ext cx="8100000" cy="648000"/>
          </a:xfrm>
        </p:spPr>
        <p:txBody>
          <a:bodyPr anchor="t">
            <a:normAutofit/>
          </a:bodyPr>
          <a:lstStyle>
            <a:lvl1pPr algn="l">
              <a:defRPr sz="2000" b="1" i="0" cap="all"/>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3" name="Content Placeholder 2"/>
          <p:cNvSpPr>
            <a:spLocks noGrp="1"/>
          </p:cNvSpPr>
          <p:nvPr>
            <p:ph idx="1"/>
          </p:nvPr>
        </p:nvSpPr>
        <p:spPr>
          <a:xfrm>
            <a:off x="468001" y="1774800"/>
            <a:ext cx="6407999" cy="4176000"/>
          </a:xfrm>
        </p:spPr>
        <p:txBody>
          <a:bodyPr/>
          <a:lstStyle>
            <a:lvl1pPr marL="0" indent="0">
              <a:spcBef>
                <a:spcPts val="288"/>
              </a:spcBef>
              <a:buFontTx/>
              <a:buNone/>
              <a:defRPr sz="1200" b="1" i="0" cap="all">
                <a:solidFill>
                  <a:srgbClr val="88B50E"/>
                </a:solidFill>
              </a:defRPr>
            </a:lvl1pPr>
            <a:lvl2pPr marL="0" indent="0">
              <a:spcBef>
                <a:spcPts val="300"/>
              </a:spcBef>
              <a:buFontTx/>
              <a:buNone/>
              <a:defRPr sz="1200">
                <a:solidFill>
                  <a:srgbClr val="87888A"/>
                </a:solidFill>
              </a:defRPr>
            </a:lvl2pPr>
            <a:lvl3pPr marL="180000" indent="230400">
              <a:spcBef>
                <a:spcPts val="600"/>
              </a:spcBef>
              <a:buClr>
                <a:srgbClr val="2298D4"/>
              </a:buClr>
              <a:defRPr sz="1200">
                <a:solidFill>
                  <a:srgbClr val="2298D4"/>
                </a:solidFill>
              </a:defRPr>
            </a:lvl3pPr>
            <a:lvl4pPr marL="180000" indent="0">
              <a:buFontTx/>
              <a:buNone/>
              <a:defRPr sz="1200" baseline="0">
                <a:solidFill>
                  <a:srgbClr val="87888A"/>
                </a:solidFill>
              </a:defRPr>
            </a:lvl4pPr>
            <a:lvl5pPr marL="720000" indent="-228600">
              <a:buFont typeface="Arial"/>
              <a:buChar char="•"/>
              <a:defRPr sz="1200">
                <a:solidFill>
                  <a:srgbClr val="88B50E"/>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r>
              <a:rPr lang="de-DE" dirty="0" smtClean="0"/>
              <a:t> </a:t>
            </a:r>
          </a:p>
          <a:p>
            <a:pPr lvl="4"/>
            <a:r>
              <a:rPr lang="de-DE" dirty="0" err="1" smtClean="0"/>
              <a:t>Fifth</a:t>
            </a:r>
            <a:r>
              <a:rPr lang="de-DE" dirty="0" smtClean="0"/>
              <a:t> </a:t>
            </a:r>
            <a:r>
              <a:rPr lang="de-DE" dirty="0" err="1" smtClean="0"/>
              <a:t>level</a:t>
            </a:r>
            <a:endParaRPr lang="en-US" dirty="0"/>
          </a:p>
        </p:txBody>
      </p:sp>
      <p:sp>
        <p:nvSpPr>
          <p:cNvPr id="8" name="Picture Placeholder 9"/>
          <p:cNvSpPr>
            <a:spLocks noGrp="1"/>
          </p:cNvSpPr>
          <p:nvPr>
            <p:ph type="pic" sz="quarter" idx="11"/>
          </p:nvPr>
        </p:nvSpPr>
        <p:spPr>
          <a:xfrm>
            <a:off x="7019925" y="1773238"/>
            <a:ext cx="1512888" cy="2303462"/>
          </a:xfrm>
          <a:prstGeom prst="rect">
            <a:avLst/>
          </a:prstGeom>
        </p:spPr>
        <p:txBody>
          <a:bodyPr rtlCol="0">
            <a:normAutofit/>
          </a:bodyPr>
          <a:lstStyle>
            <a:lvl1pPr marL="0" indent="0">
              <a:buFontTx/>
              <a:buNone/>
              <a:defRPr sz="1200">
                <a:solidFill>
                  <a:srgbClr val="2298D4"/>
                </a:solidFill>
              </a:defRPr>
            </a:lvl1pPr>
          </a:lstStyle>
          <a:p>
            <a:pPr lvl="0"/>
            <a:endParaRPr lang="en-US" noProof="0" dirty="0"/>
          </a:p>
        </p:txBody>
      </p:sp>
      <p:sp>
        <p:nvSpPr>
          <p:cNvPr id="6" name="Date Placeholder 3"/>
          <p:cNvSpPr>
            <a:spLocks noGrp="1"/>
          </p:cNvSpPr>
          <p:nvPr>
            <p:ph type="dt" sz="half" idx="12"/>
          </p:nvPr>
        </p:nvSpPr>
        <p:spPr>
          <a:xfrm>
            <a:off x="6297613" y="6356350"/>
            <a:ext cx="2133600" cy="365125"/>
          </a:xfrm>
        </p:spPr>
        <p:txBody>
          <a:bodyPr rIns="0"/>
          <a:lstStyle>
            <a:lvl1pPr algn="r">
              <a:defRPr>
                <a:solidFill>
                  <a:srgbClr val="87888A"/>
                </a:solidFill>
              </a:defRPr>
            </a:lvl1pPr>
          </a:lstStyle>
          <a:p>
            <a:fld id="{BB599C4F-C3DA-4A42-B505-BDE914F056D7}" type="datetime1">
              <a:rPr lang="en-US"/>
              <a:pPr/>
              <a:t>3/31/2015</a:t>
            </a:fld>
            <a:endParaRPr lang="en-US"/>
          </a:p>
        </p:txBody>
      </p:sp>
      <p:sp>
        <p:nvSpPr>
          <p:cNvPr id="7" name="Slide Number Placeholder 5"/>
          <p:cNvSpPr>
            <a:spLocks noGrp="1"/>
          </p:cNvSpPr>
          <p:nvPr>
            <p:ph type="sldNum" sz="quarter" idx="13"/>
          </p:nvPr>
        </p:nvSpPr>
        <p:spPr>
          <a:xfrm>
            <a:off x="8431213" y="6356350"/>
            <a:ext cx="712787" cy="365125"/>
          </a:xfrm>
        </p:spPr>
        <p:txBody>
          <a:bodyPr/>
          <a:lstStyle>
            <a:lvl1pPr algn="l">
              <a:defRPr>
                <a:solidFill>
                  <a:srgbClr val="2298D4"/>
                </a:solidFill>
              </a:defRPr>
            </a:lvl1pPr>
          </a:lstStyle>
          <a:p>
            <a:r>
              <a:rPr lang="en-US"/>
              <a:t>| </a:t>
            </a:r>
            <a:fld id="{95E009AF-2A4E-43C9-88DD-0DE7CA97D77B}"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cstate="print"/>
          <a:srcRect/>
          <a:stretch>
            <a:fillRect/>
          </a:stretch>
        </p:blipFill>
        <p:spPr bwMode="auto">
          <a:xfrm>
            <a:off x="-12700" y="0"/>
            <a:ext cx="9193213" cy="6884988"/>
          </a:xfrm>
          <a:prstGeom prst="rect">
            <a:avLst/>
          </a:prstGeom>
          <a:noFill/>
          <a:ln w="9525">
            <a:noFill/>
            <a:miter lim="800000"/>
            <a:headEnd/>
            <a:tailEnd/>
          </a:ln>
        </p:spPr>
      </p:pic>
      <p:sp>
        <p:nvSpPr>
          <p:cNvPr id="2" name="Title 1"/>
          <p:cNvSpPr>
            <a:spLocks noGrp="1"/>
          </p:cNvSpPr>
          <p:nvPr>
            <p:ph type="title"/>
          </p:nvPr>
        </p:nvSpPr>
        <p:spPr>
          <a:xfrm>
            <a:off x="457200" y="1062000"/>
            <a:ext cx="8100000" cy="648000"/>
          </a:xfrm>
        </p:spPr>
        <p:txBody>
          <a:bodyPr anchor="t">
            <a:normAutofit/>
          </a:bodyPr>
          <a:lstStyle>
            <a:lvl1pPr algn="l">
              <a:defRPr sz="2000" b="1" i="0" cap="all"/>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3" name="Content Placeholder 2"/>
          <p:cNvSpPr>
            <a:spLocks noGrp="1"/>
          </p:cNvSpPr>
          <p:nvPr>
            <p:ph idx="1"/>
          </p:nvPr>
        </p:nvSpPr>
        <p:spPr>
          <a:xfrm>
            <a:off x="468001" y="1774800"/>
            <a:ext cx="6407999" cy="4176000"/>
          </a:xfrm>
        </p:spPr>
        <p:txBody>
          <a:bodyPr/>
          <a:lstStyle>
            <a:lvl1pPr marL="0" indent="0">
              <a:spcBef>
                <a:spcPts val="288"/>
              </a:spcBef>
              <a:buFontTx/>
              <a:buNone/>
              <a:defRPr sz="1200" b="1" i="0" cap="all">
                <a:solidFill>
                  <a:srgbClr val="88B50E"/>
                </a:solidFill>
              </a:defRPr>
            </a:lvl1pPr>
            <a:lvl2pPr marL="0" indent="0">
              <a:spcBef>
                <a:spcPts val="300"/>
              </a:spcBef>
              <a:buFontTx/>
              <a:buNone/>
              <a:defRPr sz="1200">
                <a:solidFill>
                  <a:srgbClr val="87888A"/>
                </a:solidFill>
              </a:defRPr>
            </a:lvl2pPr>
            <a:lvl3pPr marL="180000" indent="230400">
              <a:spcBef>
                <a:spcPts val="600"/>
              </a:spcBef>
              <a:buClr>
                <a:srgbClr val="2298D4"/>
              </a:buClr>
              <a:defRPr sz="1200">
                <a:solidFill>
                  <a:srgbClr val="2298D4"/>
                </a:solidFill>
              </a:defRPr>
            </a:lvl3pPr>
            <a:lvl4pPr marL="180000" indent="0">
              <a:buFontTx/>
              <a:buNone/>
              <a:defRPr sz="1200" baseline="0">
                <a:solidFill>
                  <a:srgbClr val="87888A"/>
                </a:solidFill>
              </a:defRPr>
            </a:lvl4pPr>
            <a:lvl5pPr marL="720000" indent="-228600">
              <a:buFont typeface="Arial"/>
              <a:buChar char="•"/>
              <a:defRPr sz="1200">
                <a:solidFill>
                  <a:srgbClr val="88B50E"/>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r>
              <a:rPr lang="de-DE" dirty="0" smtClean="0"/>
              <a:t> </a:t>
            </a:r>
          </a:p>
          <a:p>
            <a:pPr lvl="4"/>
            <a:r>
              <a:rPr lang="de-DE" dirty="0" err="1" smtClean="0"/>
              <a:t>Fifth</a:t>
            </a:r>
            <a:r>
              <a:rPr lang="de-DE" dirty="0" smtClean="0"/>
              <a:t> </a:t>
            </a:r>
            <a:r>
              <a:rPr lang="de-DE" dirty="0" err="1" smtClean="0"/>
              <a:t>level</a:t>
            </a:r>
            <a:endParaRPr lang="en-US" dirty="0"/>
          </a:p>
        </p:txBody>
      </p:sp>
      <p:sp>
        <p:nvSpPr>
          <p:cNvPr id="8" name="Picture Placeholder 9"/>
          <p:cNvSpPr>
            <a:spLocks noGrp="1"/>
          </p:cNvSpPr>
          <p:nvPr>
            <p:ph type="pic" sz="quarter" idx="11"/>
          </p:nvPr>
        </p:nvSpPr>
        <p:spPr>
          <a:xfrm>
            <a:off x="7019925" y="1773238"/>
            <a:ext cx="1512888" cy="2303462"/>
          </a:xfrm>
          <a:prstGeom prst="rect">
            <a:avLst/>
          </a:prstGeom>
        </p:spPr>
        <p:txBody>
          <a:bodyPr rtlCol="0">
            <a:normAutofit/>
          </a:bodyPr>
          <a:lstStyle>
            <a:lvl1pPr marL="0" indent="0">
              <a:buFontTx/>
              <a:buNone/>
              <a:defRPr sz="1200">
                <a:solidFill>
                  <a:srgbClr val="2298D4"/>
                </a:solidFill>
              </a:defRPr>
            </a:lvl1pPr>
          </a:lstStyle>
          <a:p>
            <a:pPr lvl="0"/>
            <a:endParaRPr lang="en-US" noProof="0" dirty="0"/>
          </a:p>
        </p:txBody>
      </p:sp>
      <p:sp>
        <p:nvSpPr>
          <p:cNvPr id="6" name="Date Placeholder 3"/>
          <p:cNvSpPr>
            <a:spLocks noGrp="1"/>
          </p:cNvSpPr>
          <p:nvPr>
            <p:ph type="dt" sz="half" idx="12"/>
          </p:nvPr>
        </p:nvSpPr>
        <p:spPr>
          <a:xfrm>
            <a:off x="6297613" y="6356350"/>
            <a:ext cx="2133600" cy="365125"/>
          </a:xfrm>
        </p:spPr>
        <p:txBody>
          <a:bodyPr rIns="0"/>
          <a:lstStyle>
            <a:lvl1pPr algn="r">
              <a:defRPr>
                <a:solidFill>
                  <a:srgbClr val="87888A"/>
                </a:solidFill>
              </a:defRPr>
            </a:lvl1pPr>
          </a:lstStyle>
          <a:p>
            <a:fld id="{908E8601-D156-4547-A5E9-974B6DF7B58B}" type="datetime1">
              <a:rPr lang="en-US"/>
              <a:pPr/>
              <a:t>3/31/2015</a:t>
            </a:fld>
            <a:endParaRPr lang="en-US"/>
          </a:p>
        </p:txBody>
      </p:sp>
      <p:sp>
        <p:nvSpPr>
          <p:cNvPr id="7" name="Slide Number Placeholder 5"/>
          <p:cNvSpPr>
            <a:spLocks noGrp="1"/>
          </p:cNvSpPr>
          <p:nvPr>
            <p:ph type="sldNum" sz="quarter" idx="13"/>
          </p:nvPr>
        </p:nvSpPr>
        <p:spPr>
          <a:xfrm>
            <a:off x="8431213" y="6356350"/>
            <a:ext cx="712787" cy="365125"/>
          </a:xfrm>
        </p:spPr>
        <p:txBody>
          <a:bodyPr/>
          <a:lstStyle>
            <a:lvl1pPr algn="l">
              <a:defRPr>
                <a:solidFill>
                  <a:srgbClr val="2298D4"/>
                </a:solidFill>
              </a:defRPr>
            </a:lvl1pPr>
          </a:lstStyle>
          <a:p>
            <a:r>
              <a:rPr lang="en-US"/>
              <a:t>| </a:t>
            </a:r>
            <a:fld id="{B95EC1E3-D3A3-4FB9-8102-AFFCE6DE57A0}"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cstate="print"/>
          <a:srcRect/>
          <a:stretch>
            <a:fillRect/>
          </a:stretch>
        </p:blipFill>
        <p:spPr bwMode="auto">
          <a:xfrm>
            <a:off x="-12700" y="0"/>
            <a:ext cx="9193213" cy="6884988"/>
          </a:xfrm>
          <a:prstGeom prst="rect">
            <a:avLst/>
          </a:prstGeom>
          <a:noFill/>
          <a:ln w="9525">
            <a:noFill/>
            <a:miter lim="800000"/>
            <a:headEnd/>
            <a:tailEnd/>
          </a:ln>
        </p:spPr>
      </p:pic>
      <p:sp>
        <p:nvSpPr>
          <p:cNvPr id="2" name="Title 1"/>
          <p:cNvSpPr>
            <a:spLocks noGrp="1"/>
          </p:cNvSpPr>
          <p:nvPr>
            <p:ph type="title"/>
          </p:nvPr>
        </p:nvSpPr>
        <p:spPr>
          <a:xfrm>
            <a:off x="457200" y="1062000"/>
            <a:ext cx="8100000" cy="648000"/>
          </a:xfrm>
        </p:spPr>
        <p:txBody>
          <a:bodyPr anchor="t">
            <a:normAutofit/>
          </a:bodyPr>
          <a:lstStyle>
            <a:lvl1pPr algn="l">
              <a:defRPr sz="2000" b="1" i="0" cap="all"/>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3" name="Content Placeholder 2"/>
          <p:cNvSpPr>
            <a:spLocks noGrp="1"/>
          </p:cNvSpPr>
          <p:nvPr>
            <p:ph idx="1"/>
          </p:nvPr>
        </p:nvSpPr>
        <p:spPr>
          <a:xfrm>
            <a:off x="468001" y="1774800"/>
            <a:ext cx="6407999" cy="4176000"/>
          </a:xfrm>
        </p:spPr>
        <p:txBody>
          <a:bodyPr/>
          <a:lstStyle>
            <a:lvl1pPr marL="0" indent="0">
              <a:spcBef>
                <a:spcPts val="288"/>
              </a:spcBef>
              <a:buFontTx/>
              <a:buNone/>
              <a:defRPr sz="1200" b="1" i="0" cap="all">
                <a:solidFill>
                  <a:srgbClr val="88B50E"/>
                </a:solidFill>
              </a:defRPr>
            </a:lvl1pPr>
            <a:lvl2pPr marL="0" indent="0">
              <a:spcBef>
                <a:spcPts val="300"/>
              </a:spcBef>
              <a:buFontTx/>
              <a:buNone/>
              <a:defRPr sz="1200">
                <a:solidFill>
                  <a:srgbClr val="87888A"/>
                </a:solidFill>
              </a:defRPr>
            </a:lvl2pPr>
            <a:lvl3pPr marL="180000" indent="230400">
              <a:spcBef>
                <a:spcPts val="600"/>
              </a:spcBef>
              <a:buClr>
                <a:srgbClr val="2298D4"/>
              </a:buClr>
              <a:defRPr sz="1200">
                <a:solidFill>
                  <a:srgbClr val="2298D4"/>
                </a:solidFill>
              </a:defRPr>
            </a:lvl3pPr>
            <a:lvl4pPr marL="180000" indent="0">
              <a:buFontTx/>
              <a:buNone/>
              <a:defRPr sz="1200" baseline="0">
                <a:solidFill>
                  <a:srgbClr val="87888A"/>
                </a:solidFill>
              </a:defRPr>
            </a:lvl4pPr>
            <a:lvl5pPr marL="720000" indent="-228600">
              <a:buFont typeface="Arial"/>
              <a:buChar char="•"/>
              <a:defRPr sz="1200">
                <a:solidFill>
                  <a:srgbClr val="88B50E"/>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r>
              <a:rPr lang="de-DE" dirty="0" smtClean="0"/>
              <a:t> </a:t>
            </a:r>
          </a:p>
          <a:p>
            <a:pPr lvl="4"/>
            <a:r>
              <a:rPr lang="de-DE" dirty="0" err="1" smtClean="0"/>
              <a:t>Fifth</a:t>
            </a:r>
            <a:r>
              <a:rPr lang="de-DE" dirty="0" smtClean="0"/>
              <a:t> </a:t>
            </a:r>
            <a:r>
              <a:rPr lang="de-DE" dirty="0" err="1" smtClean="0"/>
              <a:t>level</a:t>
            </a:r>
            <a:endParaRPr lang="en-US" dirty="0"/>
          </a:p>
        </p:txBody>
      </p:sp>
      <p:sp>
        <p:nvSpPr>
          <p:cNvPr id="8" name="Picture Placeholder 9"/>
          <p:cNvSpPr>
            <a:spLocks noGrp="1"/>
          </p:cNvSpPr>
          <p:nvPr>
            <p:ph type="pic" sz="quarter" idx="11"/>
          </p:nvPr>
        </p:nvSpPr>
        <p:spPr>
          <a:xfrm>
            <a:off x="7019925" y="1773238"/>
            <a:ext cx="1512888" cy="2303462"/>
          </a:xfrm>
          <a:prstGeom prst="rect">
            <a:avLst/>
          </a:prstGeom>
        </p:spPr>
        <p:txBody>
          <a:bodyPr rtlCol="0">
            <a:normAutofit/>
          </a:bodyPr>
          <a:lstStyle>
            <a:lvl1pPr marL="0" indent="0">
              <a:buFontTx/>
              <a:buNone/>
              <a:defRPr sz="1200">
                <a:solidFill>
                  <a:srgbClr val="2298D4"/>
                </a:solidFill>
              </a:defRPr>
            </a:lvl1pPr>
          </a:lstStyle>
          <a:p>
            <a:pPr lvl="0"/>
            <a:endParaRPr lang="en-US" noProof="0" dirty="0"/>
          </a:p>
        </p:txBody>
      </p:sp>
      <p:sp>
        <p:nvSpPr>
          <p:cNvPr id="6" name="Date Placeholder 3"/>
          <p:cNvSpPr>
            <a:spLocks noGrp="1"/>
          </p:cNvSpPr>
          <p:nvPr>
            <p:ph type="dt" sz="half" idx="12"/>
          </p:nvPr>
        </p:nvSpPr>
        <p:spPr>
          <a:xfrm>
            <a:off x="6297613" y="6356350"/>
            <a:ext cx="2133600" cy="365125"/>
          </a:xfrm>
        </p:spPr>
        <p:txBody>
          <a:bodyPr rIns="0"/>
          <a:lstStyle>
            <a:lvl1pPr algn="r">
              <a:defRPr>
                <a:solidFill>
                  <a:srgbClr val="87888A"/>
                </a:solidFill>
              </a:defRPr>
            </a:lvl1pPr>
          </a:lstStyle>
          <a:p>
            <a:fld id="{5F1158D4-0982-4D0A-9094-8E1B40ABBCEE}" type="datetime1">
              <a:rPr lang="en-US"/>
              <a:pPr/>
              <a:t>3/31/2015</a:t>
            </a:fld>
            <a:endParaRPr lang="en-US"/>
          </a:p>
        </p:txBody>
      </p:sp>
      <p:sp>
        <p:nvSpPr>
          <p:cNvPr id="7" name="Slide Number Placeholder 5"/>
          <p:cNvSpPr>
            <a:spLocks noGrp="1"/>
          </p:cNvSpPr>
          <p:nvPr>
            <p:ph type="sldNum" sz="quarter" idx="13"/>
          </p:nvPr>
        </p:nvSpPr>
        <p:spPr>
          <a:xfrm>
            <a:off x="8431213" y="6356350"/>
            <a:ext cx="712787" cy="365125"/>
          </a:xfrm>
        </p:spPr>
        <p:txBody>
          <a:bodyPr/>
          <a:lstStyle>
            <a:lvl1pPr algn="l">
              <a:defRPr>
                <a:solidFill>
                  <a:srgbClr val="2298D4"/>
                </a:solidFill>
              </a:defRPr>
            </a:lvl1pPr>
          </a:lstStyle>
          <a:p>
            <a:r>
              <a:rPr lang="en-US"/>
              <a:t>| </a:t>
            </a:r>
            <a:fld id="{3EAED8DA-D46B-41A9-B3AD-F51175EBC032}"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cstate="print"/>
          <a:srcRect/>
          <a:stretch>
            <a:fillRect/>
          </a:stretch>
        </p:blipFill>
        <p:spPr bwMode="auto">
          <a:xfrm>
            <a:off x="-12700" y="0"/>
            <a:ext cx="9193213" cy="6884988"/>
          </a:xfrm>
          <a:prstGeom prst="rect">
            <a:avLst/>
          </a:prstGeom>
          <a:noFill/>
          <a:ln w="9525">
            <a:noFill/>
            <a:miter lim="800000"/>
            <a:headEnd/>
            <a:tailEnd/>
          </a:ln>
        </p:spPr>
      </p:pic>
      <p:sp>
        <p:nvSpPr>
          <p:cNvPr id="2" name="Title 1"/>
          <p:cNvSpPr>
            <a:spLocks noGrp="1"/>
          </p:cNvSpPr>
          <p:nvPr>
            <p:ph type="title"/>
          </p:nvPr>
        </p:nvSpPr>
        <p:spPr>
          <a:xfrm>
            <a:off x="457200" y="1062000"/>
            <a:ext cx="8100000" cy="648000"/>
          </a:xfrm>
        </p:spPr>
        <p:txBody>
          <a:bodyPr anchor="t">
            <a:normAutofit/>
          </a:bodyPr>
          <a:lstStyle>
            <a:lvl1pPr algn="l">
              <a:defRPr sz="2000" b="1" i="0" cap="all"/>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3" name="Content Placeholder 2"/>
          <p:cNvSpPr>
            <a:spLocks noGrp="1"/>
          </p:cNvSpPr>
          <p:nvPr>
            <p:ph idx="1"/>
          </p:nvPr>
        </p:nvSpPr>
        <p:spPr>
          <a:xfrm>
            <a:off x="468001" y="1774800"/>
            <a:ext cx="6407999" cy="4176000"/>
          </a:xfrm>
        </p:spPr>
        <p:txBody>
          <a:bodyPr/>
          <a:lstStyle>
            <a:lvl1pPr marL="0" indent="0">
              <a:spcBef>
                <a:spcPts val="288"/>
              </a:spcBef>
              <a:buFontTx/>
              <a:buNone/>
              <a:defRPr sz="1200" b="1" i="0" cap="all">
                <a:solidFill>
                  <a:srgbClr val="88B50E"/>
                </a:solidFill>
              </a:defRPr>
            </a:lvl1pPr>
            <a:lvl2pPr marL="0" indent="0">
              <a:spcBef>
                <a:spcPts val="300"/>
              </a:spcBef>
              <a:buFontTx/>
              <a:buNone/>
              <a:defRPr sz="1200">
                <a:solidFill>
                  <a:srgbClr val="87888A"/>
                </a:solidFill>
              </a:defRPr>
            </a:lvl2pPr>
            <a:lvl3pPr marL="180000" indent="230400">
              <a:spcBef>
                <a:spcPts val="600"/>
              </a:spcBef>
              <a:buClr>
                <a:srgbClr val="2298D4"/>
              </a:buClr>
              <a:defRPr sz="1200">
                <a:solidFill>
                  <a:srgbClr val="2298D4"/>
                </a:solidFill>
              </a:defRPr>
            </a:lvl3pPr>
            <a:lvl4pPr marL="180000" indent="0">
              <a:buFontTx/>
              <a:buNone/>
              <a:defRPr sz="1200" baseline="0">
                <a:solidFill>
                  <a:srgbClr val="87888A"/>
                </a:solidFill>
              </a:defRPr>
            </a:lvl4pPr>
            <a:lvl5pPr marL="720000" indent="-228600">
              <a:buFont typeface="Arial"/>
              <a:buChar char="•"/>
              <a:defRPr sz="1200">
                <a:solidFill>
                  <a:srgbClr val="88B50E"/>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r>
              <a:rPr lang="de-DE" dirty="0" smtClean="0"/>
              <a:t> </a:t>
            </a:r>
          </a:p>
          <a:p>
            <a:pPr lvl="4"/>
            <a:r>
              <a:rPr lang="de-DE" dirty="0" err="1" smtClean="0"/>
              <a:t>Fifth</a:t>
            </a:r>
            <a:r>
              <a:rPr lang="de-DE" dirty="0" smtClean="0"/>
              <a:t> </a:t>
            </a:r>
            <a:r>
              <a:rPr lang="de-DE" dirty="0" err="1" smtClean="0"/>
              <a:t>level</a:t>
            </a:r>
            <a:endParaRPr lang="en-US" dirty="0"/>
          </a:p>
        </p:txBody>
      </p:sp>
      <p:sp>
        <p:nvSpPr>
          <p:cNvPr id="8" name="Picture Placeholder 9"/>
          <p:cNvSpPr>
            <a:spLocks noGrp="1"/>
          </p:cNvSpPr>
          <p:nvPr>
            <p:ph type="pic" sz="quarter" idx="11"/>
          </p:nvPr>
        </p:nvSpPr>
        <p:spPr>
          <a:xfrm>
            <a:off x="7019925" y="1773238"/>
            <a:ext cx="1512888" cy="2303462"/>
          </a:xfrm>
          <a:prstGeom prst="rect">
            <a:avLst/>
          </a:prstGeom>
        </p:spPr>
        <p:txBody>
          <a:bodyPr rtlCol="0">
            <a:normAutofit/>
          </a:bodyPr>
          <a:lstStyle>
            <a:lvl1pPr marL="0" indent="0">
              <a:buFontTx/>
              <a:buNone/>
              <a:defRPr sz="1200">
                <a:solidFill>
                  <a:srgbClr val="2298D4"/>
                </a:solidFill>
              </a:defRPr>
            </a:lvl1pPr>
          </a:lstStyle>
          <a:p>
            <a:pPr lvl="0"/>
            <a:endParaRPr lang="en-US" noProof="0" dirty="0"/>
          </a:p>
        </p:txBody>
      </p:sp>
      <p:sp>
        <p:nvSpPr>
          <p:cNvPr id="6" name="Date Placeholder 3"/>
          <p:cNvSpPr>
            <a:spLocks noGrp="1"/>
          </p:cNvSpPr>
          <p:nvPr>
            <p:ph type="dt" sz="half" idx="12"/>
          </p:nvPr>
        </p:nvSpPr>
        <p:spPr>
          <a:xfrm>
            <a:off x="6297613" y="6356350"/>
            <a:ext cx="2133600" cy="365125"/>
          </a:xfrm>
        </p:spPr>
        <p:txBody>
          <a:bodyPr rIns="0"/>
          <a:lstStyle>
            <a:lvl1pPr algn="r">
              <a:defRPr>
                <a:solidFill>
                  <a:srgbClr val="87888A"/>
                </a:solidFill>
              </a:defRPr>
            </a:lvl1pPr>
          </a:lstStyle>
          <a:p>
            <a:fld id="{DD2CC704-B9B7-4BF6-A193-810C0D85F19C}" type="datetime1">
              <a:rPr lang="en-US"/>
              <a:pPr/>
              <a:t>3/31/2015</a:t>
            </a:fld>
            <a:endParaRPr lang="en-US"/>
          </a:p>
        </p:txBody>
      </p:sp>
      <p:sp>
        <p:nvSpPr>
          <p:cNvPr id="7" name="Slide Number Placeholder 5"/>
          <p:cNvSpPr>
            <a:spLocks noGrp="1"/>
          </p:cNvSpPr>
          <p:nvPr>
            <p:ph type="sldNum" sz="quarter" idx="13"/>
          </p:nvPr>
        </p:nvSpPr>
        <p:spPr>
          <a:xfrm>
            <a:off x="8431213" y="6356350"/>
            <a:ext cx="712787" cy="365125"/>
          </a:xfrm>
        </p:spPr>
        <p:txBody>
          <a:bodyPr/>
          <a:lstStyle>
            <a:lvl1pPr algn="l">
              <a:defRPr>
                <a:solidFill>
                  <a:srgbClr val="2298D4"/>
                </a:solidFill>
              </a:defRPr>
            </a:lvl1pPr>
          </a:lstStyle>
          <a:p>
            <a:r>
              <a:rPr lang="en-US"/>
              <a:t>| </a:t>
            </a:r>
            <a:fld id="{2ECEDB2B-3C6D-4C63-B3B3-2C083D64AF5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3B07E25-3722-4384-A200-3837C50C8FC3}" type="datetime1">
              <a:rPr lang="en-US"/>
              <a:pPr/>
              <a:t>3/31/2015</a:t>
            </a:fld>
            <a:endParaRPr lang="en-US"/>
          </a:p>
        </p:txBody>
      </p:sp>
      <p:sp>
        <p:nvSpPr>
          <p:cNvPr id="5" name="Footer Placeholder 4"/>
          <p:cNvSpPr>
            <a:spLocks noGrp="1"/>
          </p:cNvSpPr>
          <p:nvPr>
            <p:ph type="ftr" sz="quarter" idx="11"/>
          </p:nvPr>
        </p:nvSpPr>
        <p:spPr/>
        <p:txBody>
          <a:bodyPr/>
          <a:lstStyle>
            <a:lvl1pPr>
              <a:defRPr/>
            </a:lvl1pPr>
          </a:lstStyle>
          <a:p>
            <a:endParaRPr lang="it-IT"/>
          </a:p>
        </p:txBody>
      </p:sp>
      <p:sp>
        <p:nvSpPr>
          <p:cNvPr id="6" name="Slide Number Placeholder 5"/>
          <p:cNvSpPr>
            <a:spLocks noGrp="1"/>
          </p:cNvSpPr>
          <p:nvPr>
            <p:ph type="sldNum" sz="quarter" idx="12"/>
          </p:nvPr>
        </p:nvSpPr>
        <p:spPr/>
        <p:txBody>
          <a:bodyPr/>
          <a:lstStyle>
            <a:lvl1pPr>
              <a:defRPr/>
            </a:lvl1pPr>
          </a:lstStyle>
          <a:p>
            <a:fld id="{6AB9B49D-B8DC-4375-BB02-B912A9FD1507}"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cstate="print"/>
          <a:srcRect/>
          <a:stretch>
            <a:fillRect/>
          </a:stretch>
        </p:blipFill>
        <p:spPr bwMode="auto">
          <a:xfrm>
            <a:off x="-12700" y="0"/>
            <a:ext cx="9193213" cy="6884988"/>
          </a:xfrm>
          <a:prstGeom prst="rect">
            <a:avLst/>
          </a:prstGeom>
          <a:noFill/>
          <a:ln w="9525">
            <a:noFill/>
            <a:miter lim="800000"/>
            <a:headEnd/>
            <a:tailEnd/>
          </a:ln>
        </p:spPr>
      </p:pic>
      <p:sp>
        <p:nvSpPr>
          <p:cNvPr id="2" name="Title 1"/>
          <p:cNvSpPr>
            <a:spLocks noGrp="1"/>
          </p:cNvSpPr>
          <p:nvPr>
            <p:ph type="title"/>
          </p:nvPr>
        </p:nvSpPr>
        <p:spPr>
          <a:xfrm>
            <a:off x="457200" y="1062000"/>
            <a:ext cx="8100000" cy="648000"/>
          </a:xfrm>
        </p:spPr>
        <p:txBody>
          <a:bodyPr anchor="t">
            <a:normAutofit/>
          </a:bodyPr>
          <a:lstStyle>
            <a:lvl1pPr algn="l">
              <a:defRPr sz="2000" b="1" i="0" cap="all"/>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3" name="Content Placeholder 2"/>
          <p:cNvSpPr>
            <a:spLocks noGrp="1"/>
          </p:cNvSpPr>
          <p:nvPr>
            <p:ph idx="1"/>
          </p:nvPr>
        </p:nvSpPr>
        <p:spPr>
          <a:xfrm>
            <a:off x="468001" y="1774800"/>
            <a:ext cx="6407999" cy="4176000"/>
          </a:xfrm>
        </p:spPr>
        <p:txBody>
          <a:bodyPr/>
          <a:lstStyle>
            <a:lvl1pPr marL="0" indent="0">
              <a:spcBef>
                <a:spcPts val="288"/>
              </a:spcBef>
              <a:buFontTx/>
              <a:buNone/>
              <a:defRPr sz="1200" b="1" i="0" cap="all">
                <a:solidFill>
                  <a:srgbClr val="88B50E"/>
                </a:solidFill>
              </a:defRPr>
            </a:lvl1pPr>
            <a:lvl2pPr marL="0" indent="0">
              <a:spcBef>
                <a:spcPts val="300"/>
              </a:spcBef>
              <a:buFontTx/>
              <a:buNone/>
              <a:defRPr sz="1200">
                <a:solidFill>
                  <a:srgbClr val="87888A"/>
                </a:solidFill>
              </a:defRPr>
            </a:lvl2pPr>
            <a:lvl3pPr marL="180000" indent="230400">
              <a:spcBef>
                <a:spcPts val="600"/>
              </a:spcBef>
              <a:buClr>
                <a:srgbClr val="2298D4"/>
              </a:buClr>
              <a:defRPr sz="1200">
                <a:solidFill>
                  <a:srgbClr val="2298D4"/>
                </a:solidFill>
              </a:defRPr>
            </a:lvl3pPr>
            <a:lvl4pPr marL="180000" indent="0">
              <a:buFontTx/>
              <a:buNone/>
              <a:defRPr sz="1200" baseline="0">
                <a:solidFill>
                  <a:srgbClr val="87888A"/>
                </a:solidFill>
              </a:defRPr>
            </a:lvl4pPr>
            <a:lvl5pPr marL="720000" indent="-228600">
              <a:buFont typeface="Arial"/>
              <a:buChar char="•"/>
              <a:defRPr sz="1200">
                <a:solidFill>
                  <a:srgbClr val="88B50E"/>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r>
              <a:rPr lang="de-DE" dirty="0" smtClean="0"/>
              <a:t> </a:t>
            </a:r>
          </a:p>
          <a:p>
            <a:pPr lvl="4"/>
            <a:r>
              <a:rPr lang="de-DE" dirty="0" err="1" smtClean="0"/>
              <a:t>Fifth</a:t>
            </a:r>
            <a:r>
              <a:rPr lang="de-DE" dirty="0" smtClean="0"/>
              <a:t> </a:t>
            </a:r>
            <a:r>
              <a:rPr lang="de-DE" dirty="0" err="1" smtClean="0"/>
              <a:t>level</a:t>
            </a:r>
            <a:endParaRPr lang="en-US" dirty="0"/>
          </a:p>
        </p:txBody>
      </p:sp>
      <p:sp>
        <p:nvSpPr>
          <p:cNvPr id="8" name="Picture Placeholder 9"/>
          <p:cNvSpPr>
            <a:spLocks noGrp="1"/>
          </p:cNvSpPr>
          <p:nvPr>
            <p:ph type="pic" sz="quarter" idx="11"/>
          </p:nvPr>
        </p:nvSpPr>
        <p:spPr>
          <a:xfrm>
            <a:off x="7019925" y="1773238"/>
            <a:ext cx="1512888" cy="2303462"/>
          </a:xfrm>
          <a:prstGeom prst="rect">
            <a:avLst/>
          </a:prstGeom>
        </p:spPr>
        <p:txBody>
          <a:bodyPr rtlCol="0">
            <a:normAutofit/>
          </a:bodyPr>
          <a:lstStyle>
            <a:lvl1pPr marL="0" indent="0">
              <a:buFontTx/>
              <a:buNone/>
              <a:defRPr sz="1200">
                <a:solidFill>
                  <a:srgbClr val="2298D4"/>
                </a:solidFill>
              </a:defRPr>
            </a:lvl1pPr>
          </a:lstStyle>
          <a:p>
            <a:pPr lvl="0"/>
            <a:endParaRPr lang="en-US" noProof="0" dirty="0"/>
          </a:p>
        </p:txBody>
      </p:sp>
      <p:sp>
        <p:nvSpPr>
          <p:cNvPr id="6" name="Date Placeholder 3"/>
          <p:cNvSpPr>
            <a:spLocks noGrp="1"/>
          </p:cNvSpPr>
          <p:nvPr>
            <p:ph type="dt" sz="half" idx="12"/>
          </p:nvPr>
        </p:nvSpPr>
        <p:spPr>
          <a:xfrm>
            <a:off x="6297613" y="6356350"/>
            <a:ext cx="2133600" cy="365125"/>
          </a:xfrm>
        </p:spPr>
        <p:txBody>
          <a:bodyPr rIns="0"/>
          <a:lstStyle>
            <a:lvl1pPr algn="r">
              <a:defRPr>
                <a:solidFill>
                  <a:srgbClr val="87888A"/>
                </a:solidFill>
              </a:defRPr>
            </a:lvl1pPr>
          </a:lstStyle>
          <a:p>
            <a:fld id="{87645FD6-A059-46B7-B561-780991AEE2CE}" type="datetime1">
              <a:rPr lang="en-US"/>
              <a:pPr/>
              <a:t>3/31/2015</a:t>
            </a:fld>
            <a:endParaRPr lang="en-US"/>
          </a:p>
        </p:txBody>
      </p:sp>
      <p:sp>
        <p:nvSpPr>
          <p:cNvPr id="7" name="Slide Number Placeholder 5"/>
          <p:cNvSpPr>
            <a:spLocks noGrp="1"/>
          </p:cNvSpPr>
          <p:nvPr>
            <p:ph type="sldNum" sz="quarter" idx="13"/>
          </p:nvPr>
        </p:nvSpPr>
        <p:spPr>
          <a:xfrm>
            <a:off x="8431213" y="6356350"/>
            <a:ext cx="712787" cy="365125"/>
          </a:xfrm>
        </p:spPr>
        <p:txBody>
          <a:bodyPr/>
          <a:lstStyle>
            <a:lvl1pPr algn="l">
              <a:defRPr>
                <a:solidFill>
                  <a:srgbClr val="2298D4"/>
                </a:solidFill>
              </a:defRPr>
            </a:lvl1pPr>
          </a:lstStyle>
          <a:p>
            <a:r>
              <a:rPr lang="en-US"/>
              <a:t>| </a:t>
            </a:r>
            <a:fld id="{96624C2C-59A6-40FD-A788-0911EA0B5A58}"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cstate="print"/>
          <a:srcRect/>
          <a:stretch>
            <a:fillRect/>
          </a:stretch>
        </p:blipFill>
        <p:spPr bwMode="auto">
          <a:xfrm>
            <a:off x="-12700" y="0"/>
            <a:ext cx="9193213" cy="6884988"/>
          </a:xfrm>
          <a:prstGeom prst="rect">
            <a:avLst/>
          </a:prstGeom>
          <a:noFill/>
          <a:ln w="9525">
            <a:noFill/>
            <a:miter lim="800000"/>
            <a:headEnd/>
            <a:tailEnd/>
          </a:ln>
        </p:spPr>
      </p:pic>
      <p:sp>
        <p:nvSpPr>
          <p:cNvPr id="2" name="Title 1"/>
          <p:cNvSpPr>
            <a:spLocks noGrp="1"/>
          </p:cNvSpPr>
          <p:nvPr>
            <p:ph type="title"/>
          </p:nvPr>
        </p:nvSpPr>
        <p:spPr>
          <a:xfrm>
            <a:off x="457200" y="1062000"/>
            <a:ext cx="8100000" cy="648000"/>
          </a:xfrm>
        </p:spPr>
        <p:txBody>
          <a:bodyPr anchor="t">
            <a:normAutofit/>
          </a:bodyPr>
          <a:lstStyle>
            <a:lvl1pPr algn="l">
              <a:defRPr sz="2000" b="1" i="0" cap="all"/>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3" name="Content Placeholder 2"/>
          <p:cNvSpPr>
            <a:spLocks noGrp="1"/>
          </p:cNvSpPr>
          <p:nvPr>
            <p:ph idx="1"/>
          </p:nvPr>
        </p:nvSpPr>
        <p:spPr>
          <a:xfrm>
            <a:off x="468001" y="1774800"/>
            <a:ext cx="6407999" cy="4176000"/>
          </a:xfrm>
        </p:spPr>
        <p:txBody>
          <a:bodyPr/>
          <a:lstStyle>
            <a:lvl1pPr marL="0" indent="0">
              <a:spcBef>
                <a:spcPts val="288"/>
              </a:spcBef>
              <a:buFontTx/>
              <a:buNone/>
              <a:defRPr sz="1200" b="1" i="0" cap="all">
                <a:solidFill>
                  <a:srgbClr val="88B50E"/>
                </a:solidFill>
              </a:defRPr>
            </a:lvl1pPr>
            <a:lvl2pPr marL="0" indent="0">
              <a:spcBef>
                <a:spcPts val="300"/>
              </a:spcBef>
              <a:buFontTx/>
              <a:buNone/>
              <a:defRPr sz="1200">
                <a:solidFill>
                  <a:srgbClr val="87888A"/>
                </a:solidFill>
              </a:defRPr>
            </a:lvl2pPr>
            <a:lvl3pPr marL="180000" indent="230400">
              <a:spcBef>
                <a:spcPts val="600"/>
              </a:spcBef>
              <a:buClr>
                <a:srgbClr val="2298D4"/>
              </a:buClr>
              <a:defRPr sz="1200">
                <a:solidFill>
                  <a:srgbClr val="2298D4"/>
                </a:solidFill>
              </a:defRPr>
            </a:lvl3pPr>
            <a:lvl4pPr marL="180000" indent="0">
              <a:buFontTx/>
              <a:buNone/>
              <a:defRPr sz="1200" baseline="0">
                <a:solidFill>
                  <a:srgbClr val="87888A"/>
                </a:solidFill>
              </a:defRPr>
            </a:lvl4pPr>
            <a:lvl5pPr marL="720000" indent="-228600">
              <a:buFont typeface="Arial"/>
              <a:buChar char="•"/>
              <a:defRPr sz="1200">
                <a:solidFill>
                  <a:srgbClr val="88B50E"/>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r>
              <a:rPr lang="de-DE" dirty="0" smtClean="0"/>
              <a:t> </a:t>
            </a:r>
          </a:p>
          <a:p>
            <a:pPr lvl="4"/>
            <a:r>
              <a:rPr lang="de-DE" dirty="0" err="1" smtClean="0"/>
              <a:t>Fifth</a:t>
            </a:r>
            <a:r>
              <a:rPr lang="de-DE" dirty="0" smtClean="0"/>
              <a:t> </a:t>
            </a:r>
            <a:r>
              <a:rPr lang="de-DE" dirty="0" err="1" smtClean="0"/>
              <a:t>level</a:t>
            </a:r>
            <a:endParaRPr lang="en-US" dirty="0"/>
          </a:p>
        </p:txBody>
      </p:sp>
      <p:sp>
        <p:nvSpPr>
          <p:cNvPr id="8" name="Picture Placeholder 9"/>
          <p:cNvSpPr>
            <a:spLocks noGrp="1"/>
          </p:cNvSpPr>
          <p:nvPr>
            <p:ph type="pic" sz="quarter" idx="11"/>
          </p:nvPr>
        </p:nvSpPr>
        <p:spPr>
          <a:xfrm>
            <a:off x="7019925" y="1773238"/>
            <a:ext cx="1512888" cy="2303462"/>
          </a:xfrm>
          <a:prstGeom prst="rect">
            <a:avLst/>
          </a:prstGeom>
        </p:spPr>
        <p:txBody>
          <a:bodyPr rtlCol="0">
            <a:normAutofit/>
          </a:bodyPr>
          <a:lstStyle>
            <a:lvl1pPr marL="0" indent="0">
              <a:buFontTx/>
              <a:buNone/>
              <a:defRPr sz="1200">
                <a:solidFill>
                  <a:srgbClr val="2298D4"/>
                </a:solidFill>
              </a:defRPr>
            </a:lvl1pPr>
          </a:lstStyle>
          <a:p>
            <a:pPr lvl="0"/>
            <a:endParaRPr lang="en-US" noProof="0" dirty="0"/>
          </a:p>
        </p:txBody>
      </p:sp>
      <p:sp>
        <p:nvSpPr>
          <p:cNvPr id="6" name="Date Placeholder 3"/>
          <p:cNvSpPr>
            <a:spLocks noGrp="1"/>
          </p:cNvSpPr>
          <p:nvPr>
            <p:ph type="dt" sz="half" idx="12"/>
          </p:nvPr>
        </p:nvSpPr>
        <p:spPr>
          <a:xfrm>
            <a:off x="6297613" y="6356350"/>
            <a:ext cx="2133600" cy="365125"/>
          </a:xfrm>
        </p:spPr>
        <p:txBody>
          <a:bodyPr rIns="0"/>
          <a:lstStyle>
            <a:lvl1pPr algn="r">
              <a:defRPr>
                <a:solidFill>
                  <a:srgbClr val="87888A"/>
                </a:solidFill>
              </a:defRPr>
            </a:lvl1pPr>
          </a:lstStyle>
          <a:p>
            <a:fld id="{4B0A2D40-C3AD-488D-8422-EAB41E9C9157}" type="datetime1">
              <a:rPr lang="en-US"/>
              <a:pPr/>
              <a:t>3/31/2015</a:t>
            </a:fld>
            <a:endParaRPr lang="en-US"/>
          </a:p>
        </p:txBody>
      </p:sp>
      <p:sp>
        <p:nvSpPr>
          <p:cNvPr id="7" name="Slide Number Placeholder 5"/>
          <p:cNvSpPr>
            <a:spLocks noGrp="1"/>
          </p:cNvSpPr>
          <p:nvPr>
            <p:ph type="sldNum" sz="quarter" idx="13"/>
          </p:nvPr>
        </p:nvSpPr>
        <p:spPr>
          <a:xfrm>
            <a:off x="8431213" y="6356350"/>
            <a:ext cx="712787" cy="365125"/>
          </a:xfrm>
        </p:spPr>
        <p:txBody>
          <a:bodyPr/>
          <a:lstStyle>
            <a:lvl1pPr algn="l">
              <a:defRPr>
                <a:solidFill>
                  <a:srgbClr val="2298D4"/>
                </a:solidFill>
              </a:defRPr>
            </a:lvl1pPr>
          </a:lstStyle>
          <a:p>
            <a:r>
              <a:rPr lang="en-US"/>
              <a:t>| </a:t>
            </a:r>
            <a:fld id="{8B39C90C-97B7-4818-B630-39A37ED6082A}"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cstate="print"/>
          <a:srcRect/>
          <a:stretch>
            <a:fillRect/>
          </a:stretch>
        </p:blipFill>
        <p:spPr bwMode="auto">
          <a:xfrm>
            <a:off x="-12700" y="0"/>
            <a:ext cx="9193213" cy="6884988"/>
          </a:xfrm>
          <a:prstGeom prst="rect">
            <a:avLst/>
          </a:prstGeom>
          <a:noFill/>
          <a:ln w="9525">
            <a:noFill/>
            <a:miter lim="800000"/>
            <a:headEnd/>
            <a:tailEnd/>
          </a:ln>
        </p:spPr>
      </p:pic>
      <p:sp>
        <p:nvSpPr>
          <p:cNvPr id="2" name="Title 1"/>
          <p:cNvSpPr>
            <a:spLocks noGrp="1"/>
          </p:cNvSpPr>
          <p:nvPr>
            <p:ph type="title"/>
          </p:nvPr>
        </p:nvSpPr>
        <p:spPr>
          <a:xfrm>
            <a:off x="457200" y="1062000"/>
            <a:ext cx="8100000" cy="648000"/>
          </a:xfrm>
        </p:spPr>
        <p:txBody>
          <a:bodyPr anchor="t">
            <a:normAutofit/>
          </a:bodyPr>
          <a:lstStyle>
            <a:lvl1pPr algn="l">
              <a:defRPr sz="2000" b="1" i="0" cap="all"/>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3" name="Content Placeholder 2"/>
          <p:cNvSpPr>
            <a:spLocks noGrp="1"/>
          </p:cNvSpPr>
          <p:nvPr>
            <p:ph idx="1"/>
          </p:nvPr>
        </p:nvSpPr>
        <p:spPr>
          <a:xfrm>
            <a:off x="468001" y="1774800"/>
            <a:ext cx="6407999" cy="4176000"/>
          </a:xfrm>
        </p:spPr>
        <p:txBody>
          <a:bodyPr/>
          <a:lstStyle>
            <a:lvl1pPr marL="0" indent="0">
              <a:spcBef>
                <a:spcPts val="288"/>
              </a:spcBef>
              <a:buFontTx/>
              <a:buNone/>
              <a:defRPr sz="1200" b="1" i="0" cap="all">
                <a:solidFill>
                  <a:srgbClr val="88B50E"/>
                </a:solidFill>
              </a:defRPr>
            </a:lvl1pPr>
            <a:lvl2pPr marL="0" indent="0">
              <a:spcBef>
                <a:spcPts val="300"/>
              </a:spcBef>
              <a:buFontTx/>
              <a:buNone/>
              <a:defRPr sz="1200">
                <a:solidFill>
                  <a:srgbClr val="87888A"/>
                </a:solidFill>
              </a:defRPr>
            </a:lvl2pPr>
            <a:lvl3pPr marL="180000" indent="230400">
              <a:spcBef>
                <a:spcPts val="600"/>
              </a:spcBef>
              <a:buClr>
                <a:srgbClr val="2298D4"/>
              </a:buClr>
              <a:defRPr sz="1200">
                <a:solidFill>
                  <a:srgbClr val="2298D4"/>
                </a:solidFill>
              </a:defRPr>
            </a:lvl3pPr>
            <a:lvl4pPr marL="180000" indent="0">
              <a:buFontTx/>
              <a:buNone/>
              <a:defRPr sz="1200" baseline="0">
                <a:solidFill>
                  <a:srgbClr val="87888A"/>
                </a:solidFill>
              </a:defRPr>
            </a:lvl4pPr>
            <a:lvl5pPr marL="720000" indent="-228600">
              <a:buFont typeface="Arial"/>
              <a:buChar char="•"/>
              <a:defRPr sz="1200">
                <a:solidFill>
                  <a:srgbClr val="88B50E"/>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r>
              <a:rPr lang="de-DE" dirty="0" smtClean="0"/>
              <a:t> </a:t>
            </a:r>
          </a:p>
          <a:p>
            <a:pPr lvl="4"/>
            <a:r>
              <a:rPr lang="de-DE" dirty="0" err="1" smtClean="0"/>
              <a:t>Fifth</a:t>
            </a:r>
            <a:r>
              <a:rPr lang="de-DE" dirty="0" smtClean="0"/>
              <a:t> </a:t>
            </a:r>
            <a:r>
              <a:rPr lang="de-DE" dirty="0" err="1" smtClean="0"/>
              <a:t>level</a:t>
            </a:r>
            <a:endParaRPr lang="en-US" dirty="0"/>
          </a:p>
        </p:txBody>
      </p:sp>
      <p:sp>
        <p:nvSpPr>
          <p:cNvPr id="8" name="Picture Placeholder 9"/>
          <p:cNvSpPr>
            <a:spLocks noGrp="1"/>
          </p:cNvSpPr>
          <p:nvPr>
            <p:ph type="pic" sz="quarter" idx="11"/>
          </p:nvPr>
        </p:nvSpPr>
        <p:spPr>
          <a:xfrm>
            <a:off x="7019925" y="1773238"/>
            <a:ext cx="1512888" cy="2303462"/>
          </a:xfrm>
          <a:prstGeom prst="rect">
            <a:avLst/>
          </a:prstGeom>
        </p:spPr>
        <p:txBody>
          <a:bodyPr rtlCol="0">
            <a:normAutofit/>
          </a:bodyPr>
          <a:lstStyle>
            <a:lvl1pPr marL="0" indent="0">
              <a:buFontTx/>
              <a:buNone/>
              <a:defRPr sz="1200">
                <a:solidFill>
                  <a:srgbClr val="2298D4"/>
                </a:solidFill>
              </a:defRPr>
            </a:lvl1pPr>
          </a:lstStyle>
          <a:p>
            <a:pPr lvl="0"/>
            <a:endParaRPr lang="en-US" noProof="0" dirty="0"/>
          </a:p>
        </p:txBody>
      </p:sp>
      <p:sp>
        <p:nvSpPr>
          <p:cNvPr id="6" name="Date Placeholder 3"/>
          <p:cNvSpPr>
            <a:spLocks noGrp="1"/>
          </p:cNvSpPr>
          <p:nvPr>
            <p:ph type="dt" sz="half" idx="12"/>
          </p:nvPr>
        </p:nvSpPr>
        <p:spPr>
          <a:xfrm>
            <a:off x="6297613" y="6356350"/>
            <a:ext cx="2133600" cy="365125"/>
          </a:xfrm>
        </p:spPr>
        <p:txBody>
          <a:bodyPr rIns="0"/>
          <a:lstStyle>
            <a:lvl1pPr algn="r">
              <a:defRPr>
                <a:solidFill>
                  <a:srgbClr val="87888A"/>
                </a:solidFill>
              </a:defRPr>
            </a:lvl1pPr>
          </a:lstStyle>
          <a:p>
            <a:fld id="{AC05A152-2E8E-4699-9C1E-6705E10B2C9D}" type="datetime1">
              <a:rPr lang="en-US"/>
              <a:pPr/>
              <a:t>3/31/2015</a:t>
            </a:fld>
            <a:endParaRPr lang="en-US"/>
          </a:p>
        </p:txBody>
      </p:sp>
      <p:sp>
        <p:nvSpPr>
          <p:cNvPr id="7" name="Slide Number Placeholder 5"/>
          <p:cNvSpPr>
            <a:spLocks noGrp="1"/>
          </p:cNvSpPr>
          <p:nvPr>
            <p:ph type="sldNum" sz="quarter" idx="13"/>
          </p:nvPr>
        </p:nvSpPr>
        <p:spPr>
          <a:xfrm>
            <a:off x="8431213" y="6356350"/>
            <a:ext cx="712787" cy="365125"/>
          </a:xfrm>
        </p:spPr>
        <p:txBody>
          <a:bodyPr/>
          <a:lstStyle>
            <a:lvl1pPr algn="l">
              <a:defRPr>
                <a:solidFill>
                  <a:srgbClr val="2298D4"/>
                </a:solidFill>
              </a:defRPr>
            </a:lvl1pPr>
          </a:lstStyle>
          <a:p>
            <a:r>
              <a:rPr lang="en-US"/>
              <a:t>| </a:t>
            </a:r>
            <a:fld id="{0FD325AC-20A7-4371-8A94-A61E555BC000}"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cstate="print"/>
          <a:srcRect/>
          <a:stretch>
            <a:fillRect/>
          </a:stretch>
        </p:blipFill>
        <p:spPr bwMode="auto">
          <a:xfrm>
            <a:off x="-12700" y="0"/>
            <a:ext cx="9193213" cy="6884988"/>
          </a:xfrm>
          <a:prstGeom prst="rect">
            <a:avLst/>
          </a:prstGeom>
          <a:noFill/>
          <a:ln w="9525">
            <a:noFill/>
            <a:miter lim="800000"/>
            <a:headEnd/>
            <a:tailEnd/>
          </a:ln>
        </p:spPr>
      </p:pic>
      <p:sp>
        <p:nvSpPr>
          <p:cNvPr id="2" name="Title 1"/>
          <p:cNvSpPr>
            <a:spLocks noGrp="1"/>
          </p:cNvSpPr>
          <p:nvPr>
            <p:ph type="title"/>
          </p:nvPr>
        </p:nvSpPr>
        <p:spPr>
          <a:xfrm>
            <a:off x="457200" y="1062000"/>
            <a:ext cx="8100000" cy="648000"/>
          </a:xfrm>
        </p:spPr>
        <p:txBody>
          <a:bodyPr anchor="t">
            <a:normAutofit/>
          </a:bodyPr>
          <a:lstStyle>
            <a:lvl1pPr algn="l">
              <a:defRPr sz="2000" b="1" i="0" cap="all"/>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3" name="Content Placeholder 2"/>
          <p:cNvSpPr>
            <a:spLocks noGrp="1"/>
          </p:cNvSpPr>
          <p:nvPr>
            <p:ph idx="1"/>
          </p:nvPr>
        </p:nvSpPr>
        <p:spPr>
          <a:xfrm>
            <a:off x="468001" y="1774800"/>
            <a:ext cx="6407999" cy="4176000"/>
          </a:xfrm>
        </p:spPr>
        <p:txBody>
          <a:bodyPr/>
          <a:lstStyle>
            <a:lvl1pPr marL="0" indent="0">
              <a:spcBef>
                <a:spcPts val="288"/>
              </a:spcBef>
              <a:buFontTx/>
              <a:buNone/>
              <a:defRPr sz="1200" b="1" i="0" cap="all">
                <a:solidFill>
                  <a:srgbClr val="88B50E"/>
                </a:solidFill>
              </a:defRPr>
            </a:lvl1pPr>
            <a:lvl2pPr marL="0" indent="0">
              <a:spcBef>
                <a:spcPts val="300"/>
              </a:spcBef>
              <a:buFontTx/>
              <a:buNone/>
              <a:defRPr sz="1200">
                <a:solidFill>
                  <a:srgbClr val="87888A"/>
                </a:solidFill>
              </a:defRPr>
            </a:lvl2pPr>
            <a:lvl3pPr marL="180000" indent="230400">
              <a:spcBef>
                <a:spcPts val="600"/>
              </a:spcBef>
              <a:buClr>
                <a:srgbClr val="2298D4"/>
              </a:buClr>
              <a:defRPr sz="1200">
                <a:solidFill>
                  <a:srgbClr val="2298D4"/>
                </a:solidFill>
              </a:defRPr>
            </a:lvl3pPr>
            <a:lvl4pPr marL="180000" indent="0">
              <a:buFontTx/>
              <a:buNone/>
              <a:defRPr sz="1200" baseline="0">
                <a:solidFill>
                  <a:srgbClr val="87888A"/>
                </a:solidFill>
              </a:defRPr>
            </a:lvl4pPr>
            <a:lvl5pPr marL="720000" indent="-228600">
              <a:buFont typeface="Arial"/>
              <a:buChar char="•"/>
              <a:defRPr sz="1200">
                <a:solidFill>
                  <a:srgbClr val="88B50E"/>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r>
              <a:rPr lang="de-DE" dirty="0" smtClean="0"/>
              <a:t> </a:t>
            </a:r>
          </a:p>
          <a:p>
            <a:pPr lvl="4"/>
            <a:r>
              <a:rPr lang="de-DE" dirty="0" err="1" smtClean="0"/>
              <a:t>Fifth</a:t>
            </a:r>
            <a:r>
              <a:rPr lang="de-DE" dirty="0" smtClean="0"/>
              <a:t> </a:t>
            </a:r>
            <a:r>
              <a:rPr lang="de-DE" dirty="0" err="1" smtClean="0"/>
              <a:t>level</a:t>
            </a:r>
            <a:endParaRPr lang="en-US" dirty="0"/>
          </a:p>
        </p:txBody>
      </p:sp>
      <p:sp>
        <p:nvSpPr>
          <p:cNvPr id="8" name="Picture Placeholder 9"/>
          <p:cNvSpPr>
            <a:spLocks noGrp="1"/>
          </p:cNvSpPr>
          <p:nvPr>
            <p:ph type="pic" sz="quarter" idx="11"/>
          </p:nvPr>
        </p:nvSpPr>
        <p:spPr>
          <a:xfrm>
            <a:off x="7019925" y="1773238"/>
            <a:ext cx="1512888" cy="2303462"/>
          </a:xfrm>
          <a:prstGeom prst="rect">
            <a:avLst/>
          </a:prstGeom>
        </p:spPr>
        <p:txBody>
          <a:bodyPr rtlCol="0">
            <a:normAutofit/>
          </a:bodyPr>
          <a:lstStyle>
            <a:lvl1pPr marL="0" indent="0">
              <a:buFontTx/>
              <a:buNone/>
              <a:defRPr sz="1200">
                <a:solidFill>
                  <a:srgbClr val="2298D4"/>
                </a:solidFill>
              </a:defRPr>
            </a:lvl1pPr>
          </a:lstStyle>
          <a:p>
            <a:pPr lvl="0"/>
            <a:endParaRPr lang="en-US" noProof="0" dirty="0"/>
          </a:p>
        </p:txBody>
      </p:sp>
      <p:sp>
        <p:nvSpPr>
          <p:cNvPr id="6" name="Date Placeholder 3"/>
          <p:cNvSpPr>
            <a:spLocks noGrp="1"/>
          </p:cNvSpPr>
          <p:nvPr>
            <p:ph type="dt" sz="half" idx="12"/>
          </p:nvPr>
        </p:nvSpPr>
        <p:spPr>
          <a:xfrm>
            <a:off x="6297613" y="6356350"/>
            <a:ext cx="2133600" cy="365125"/>
          </a:xfrm>
        </p:spPr>
        <p:txBody>
          <a:bodyPr rIns="0"/>
          <a:lstStyle>
            <a:lvl1pPr algn="r">
              <a:defRPr>
                <a:solidFill>
                  <a:srgbClr val="87888A"/>
                </a:solidFill>
              </a:defRPr>
            </a:lvl1pPr>
          </a:lstStyle>
          <a:p>
            <a:fld id="{C1AD7E45-6BC3-43D9-9937-499F462FFCDC}" type="datetime1">
              <a:rPr lang="en-US"/>
              <a:pPr/>
              <a:t>3/31/2015</a:t>
            </a:fld>
            <a:endParaRPr lang="en-US"/>
          </a:p>
        </p:txBody>
      </p:sp>
      <p:sp>
        <p:nvSpPr>
          <p:cNvPr id="7" name="Slide Number Placeholder 5"/>
          <p:cNvSpPr>
            <a:spLocks noGrp="1"/>
          </p:cNvSpPr>
          <p:nvPr>
            <p:ph type="sldNum" sz="quarter" idx="13"/>
          </p:nvPr>
        </p:nvSpPr>
        <p:spPr>
          <a:xfrm>
            <a:off x="8431213" y="6356350"/>
            <a:ext cx="712787" cy="365125"/>
          </a:xfrm>
        </p:spPr>
        <p:txBody>
          <a:bodyPr/>
          <a:lstStyle>
            <a:lvl1pPr algn="l">
              <a:defRPr>
                <a:solidFill>
                  <a:srgbClr val="2298D4"/>
                </a:solidFill>
              </a:defRPr>
            </a:lvl1pPr>
          </a:lstStyle>
          <a:p>
            <a:r>
              <a:rPr lang="en-US"/>
              <a:t>| </a:t>
            </a:r>
            <a:fld id="{5C212559-51EF-404A-800D-15EDD369E067}"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cstate="print"/>
          <a:srcRect/>
          <a:stretch>
            <a:fillRect/>
          </a:stretch>
        </p:blipFill>
        <p:spPr bwMode="auto">
          <a:xfrm>
            <a:off x="-12700" y="0"/>
            <a:ext cx="9193213" cy="6884988"/>
          </a:xfrm>
          <a:prstGeom prst="rect">
            <a:avLst/>
          </a:prstGeom>
          <a:noFill/>
          <a:ln w="9525">
            <a:noFill/>
            <a:miter lim="800000"/>
            <a:headEnd/>
            <a:tailEnd/>
          </a:ln>
        </p:spPr>
      </p:pic>
      <p:sp>
        <p:nvSpPr>
          <p:cNvPr id="2" name="Title 1"/>
          <p:cNvSpPr>
            <a:spLocks noGrp="1"/>
          </p:cNvSpPr>
          <p:nvPr>
            <p:ph type="title"/>
          </p:nvPr>
        </p:nvSpPr>
        <p:spPr>
          <a:xfrm>
            <a:off x="457200" y="1062000"/>
            <a:ext cx="8100000" cy="648000"/>
          </a:xfrm>
        </p:spPr>
        <p:txBody>
          <a:bodyPr anchor="t">
            <a:normAutofit/>
          </a:bodyPr>
          <a:lstStyle>
            <a:lvl1pPr algn="l">
              <a:defRPr sz="2000" b="1" i="0" cap="all"/>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3" name="Content Placeholder 2"/>
          <p:cNvSpPr>
            <a:spLocks noGrp="1"/>
          </p:cNvSpPr>
          <p:nvPr>
            <p:ph idx="1"/>
          </p:nvPr>
        </p:nvSpPr>
        <p:spPr>
          <a:xfrm>
            <a:off x="468001" y="1774800"/>
            <a:ext cx="6407999" cy="4176000"/>
          </a:xfrm>
        </p:spPr>
        <p:txBody>
          <a:bodyPr/>
          <a:lstStyle>
            <a:lvl1pPr marL="0" indent="0">
              <a:spcBef>
                <a:spcPts val="288"/>
              </a:spcBef>
              <a:buFontTx/>
              <a:buNone/>
              <a:defRPr sz="1200" b="1" i="0" cap="all">
                <a:solidFill>
                  <a:srgbClr val="88B50E"/>
                </a:solidFill>
              </a:defRPr>
            </a:lvl1pPr>
            <a:lvl2pPr marL="0" indent="0">
              <a:spcBef>
                <a:spcPts val="300"/>
              </a:spcBef>
              <a:buFontTx/>
              <a:buNone/>
              <a:defRPr sz="1200">
                <a:solidFill>
                  <a:srgbClr val="87888A"/>
                </a:solidFill>
              </a:defRPr>
            </a:lvl2pPr>
            <a:lvl3pPr marL="180000" indent="230400">
              <a:spcBef>
                <a:spcPts val="600"/>
              </a:spcBef>
              <a:buClr>
                <a:srgbClr val="2298D4"/>
              </a:buClr>
              <a:defRPr sz="1200">
                <a:solidFill>
                  <a:srgbClr val="2298D4"/>
                </a:solidFill>
              </a:defRPr>
            </a:lvl3pPr>
            <a:lvl4pPr marL="180000" indent="0">
              <a:buFontTx/>
              <a:buNone/>
              <a:defRPr sz="1200" baseline="0">
                <a:solidFill>
                  <a:srgbClr val="87888A"/>
                </a:solidFill>
              </a:defRPr>
            </a:lvl4pPr>
            <a:lvl5pPr marL="720000" indent="-228600">
              <a:buFont typeface="Arial"/>
              <a:buChar char="•"/>
              <a:defRPr sz="1200">
                <a:solidFill>
                  <a:srgbClr val="88B50E"/>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r>
              <a:rPr lang="de-DE" dirty="0" smtClean="0"/>
              <a:t> </a:t>
            </a:r>
          </a:p>
          <a:p>
            <a:pPr lvl="4"/>
            <a:r>
              <a:rPr lang="de-DE" dirty="0" err="1" smtClean="0"/>
              <a:t>Fifth</a:t>
            </a:r>
            <a:r>
              <a:rPr lang="de-DE" dirty="0" smtClean="0"/>
              <a:t> </a:t>
            </a:r>
            <a:r>
              <a:rPr lang="de-DE" dirty="0" err="1" smtClean="0"/>
              <a:t>level</a:t>
            </a:r>
            <a:endParaRPr lang="en-US" dirty="0"/>
          </a:p>
        </p:txBody>
      </p:sp>
      <p:sp>
        <p:nvSpPr>
          <p:cNvPr id="8" name="Picture Placeholder 9"/>
          <p:cNvSpPr>
            <a:spLocks noGrp="1"/>
          </p:cNvSpPr>
          <p:nvPr>
            <p:ph type="pic" sz="quarter" idx="11"/>
          </p:nvPr>
        </p:nvSpPr>
        <p:spPr>
          <a:xfrm>
            <a:off x="7019925" y="1773238"/>
            <a:ext cx="1512888" cy="2303462"/>
          </a:xfrm>
          <a:prstGeom prst="rect">
            <a:avLst/>
          </a:prstGeom>
        </p:spPr>
        <p:txBody>
          <a:bodyPr rtlCol="0">
            <a:normAutofit/>
          </a:bodyPr>
          <a:lstStyle>
            <a:lvl1pPr marL="0" indent="0">
              <a:buFontTx/>
              <a:buNone/>
              <a:defRPr sz="1200">
                <a:solidFill>
                  <a:srgbClr val="2298D4"/>
                </a:solidFill>
              </a:defRPr>
            </a:lvl1pPr>
          </a:lstStyle>
          <a:p>
            <a:pPr lvl="0"/>
            <a:endParaRPr lang="en-US" noProof="0" dirty="0"/>
          </a:p>
        </p:txBody>
      </p:sp>
      <p:sp>
        <p:nvSpPr>
          <p:cNvPr id="6" name="Date Placeholder 3"/>
          <p:cNvSpPr>
            <a:spLocks noGrp="1"/>
          </p:cNvSpPr>
          <p:nvPr>
            <p:ph type="dt" sz="half" idx="12"/>
          </p:nvPr>
        </p:nvSpPr>
        <p:spPr>
          <a:xfrm>
            <a:off x="6297613" y="6356350"/>
            <a:ext cx="2133600" cy="365125"/>
          </a:xfrm>
        </p:spPr>
        <p:txBody>
          <a:bodyPr rIns="0"/>
          <a:lstStyle>
            <a:lvl1pPr algn="r">
              <a:defRPr>
                <a:solidFill>
                  <a:srgbClr val="87888A"/>
                </a:solidFill>
              </a:defRPr>
            </a:lvl1pPr>
          </a:lstStyle>
          <a:p>
            <a:fld id="{A9509E3A-FC4A-4936-BB77-F250CF7B1EEE}" type="datetime1">
              <a:rPr lang="en-US"/>
              <a:pPr/>
              <a:t>3/31/2015</a:t>
            </a:fld>
            <a:endParaRPr lang="en-US"/>
          </a:p>
        </p:txBody>
      </p:sp>
      <p:sp>
        <p:nvSpPr>
          <p:cNvPr id="7" name="Slide Number Placeholder 5"/>
          <p:cNvSpPr>
            <a:spLocks noGrp="1"/>
          </p:cNvSpPr>
          <p:nvPr>
            <p:ph type="sldNum" sz="quarter" idx="13"/>
          </p:nvPr>
        </p:nvSpPr>
        <p:spPr>
          <a:xfrm>
            <a:off x="8431213" y="6356350"/>
            <a:ext cx="712787" cy="365125"/>
          </a:xfrm>
        </p:spPr>
        <p:txBody>
          <a:bodyPr/>
          <a:lstStyle>
            <a:lvl1pPr algn="l">
              <a:defRPr>
                <a:solidFill>
                  <a:srgbClr val="2298D4"/>
                </a:solidFill>
              </a:defRPr>
            </a:lvl1pPr>
          </a:lstStyle>
          <a:p>
            <a:r>
              <a:rPr lang="en-US"/>
              <a:t>| </a:t>
            </a:r>
            <a:fld id="{C34EEECC-7014-410C-812C-B44304581C1C}"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cstate="print"/>
          <a:srcRect/>
          <a:stretch>
            <a:fillRect/>
          </a:stretch>
        </p:blipFill>
        <p:spPr bwMode="auto">
          <a:xfrm>
            <a:off x="-12700" y="0"/>
            <a:ext cx="9193213" cy="6884988"/>
          </a:xfrm>
          <a:prstGeom prst="rect">
            <a:avLst/>
          </a:prstGeom>
          <a:noFill/>
          <a:ln w="9525">
            <a:noFill/>
            <a:miter lim="800000"/>
            <a:headEnd/>
            <a:tailEnd/>
          </a:ln>
        </p:spPr>
      </p:pic>
      <p:sp>
        <p:nvSpPr>
          <p:cNvPr id="2" name="Title 1"/>
          <p:cNvSpPr>
            <a:spLocks noGrp="1"/>
          </p:cNvSpPr>
          <p:nvPr>
            <p:ph type="title"/>
          </p:nvPr>
        </p:nvSpPr>
        <p:spPr>
          <a:xfrm>
            <a:off x="457200" y="1062000"/>
            <a:ext cx="8100000" cy="648000"/>
          </a:xfrm>
        </p:spPr>
        <p:txBody>
          <a:bodyPr anchor="t">
            <a:normAutofit/>
          </a:bodyPr>
          <a:lstStyle>
            <a:lvl1pPr algn="l">
              <a:defRPr sz="2000" b="1" i="0" cap="all"/>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3" name="Content Placeholder 2"/>
          <p:cNvSpPr>
            <a:spLocks noGrp="1"/>
          </p:cNvSpPr>
          <p:nvPr>
            <p:ph idx="1"/>
          </p:nvPr>
        </p:nvSpPr>
        <p:spPr>
          <a:xfrm>
            <a:off x="468001" y="1774800"/>
            <a:ext cx="6407999" cy="4176000"/>
          </a:xfrm>
        </p:spPr>
        <p:txBody>
          <a:bodyPr/>
          <a:lstStyle>
            <a:lvl1pPr marL="0" indent="0">
              <a:spcBef>
                <a:spcPts val="288"/>
              </a:spcBef>
              <a:buFontTx/>
              <a:buNone/>
              <a:defRPr sz="1200" b="1" i="0" cap="all">
                <a:solidFill>
                  <a:srgbClr val="88B50E"/>
                </a:solidFill>
              </a:defRPr>
            </a:lvl1pPr>
            <a:lvl2pPr marL="0" indent="0">
              <a:spcBef>
                <a:spcPts val="300"/>
              </a:spcBef>
              <a:buFontTx/>
              <a:buNone/>
              <a:defRPr sz="1200">
                <a:solidFill>
                  <a:srgbClr val="87888A"/>
                </a:solidFill>
              </a:defRPr>
            </a:lvl2pPr>
            <a:lvl3pPr marL="180000" indent="230400">
              <a:spcBef>
                <a:spcPts val="600"/>
              </a:spcBef>
              <a:buClr>
                <a:srgbClr val="2298D4"/>
              </a:buClr>
              <a:defRPr sz="1200">
                <a:solidFill>
                  <a:srgbClr val="2298D4"/>
                </a:solidFill>
              </a:defRPr>
            </a:lvl3pPr>
            <a:lvl4pPr marL="180000" indent="0">
              <a:buFontTx/>
              <a:buNone/>
              <a:defRPr sz="1200" baseline="0">
                <a:solidFill>
                  <a:srgbClr val="87888A"/>
                </a:solidFill>
              </a:defRPr>
            </a:lvl4pPr>
            <a:lvl5pPr marL="720000" indent="-228600">
              <a:buFont typeface="Arial"/>
              <a:buChar char="•"/>
              <a:defRPr sz="1200">
                <a:solidFill>
                  <a:srgbClr val="88B50E"/>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r>
              <a:rPr lang="de-DE" dirty="0" smtClean="0"/>
              <a:t> </a:t>
            </a:r>
          </a:p>
          <a:p>
            <a:pPr lvl="4"/>
            <a:r>
              <a:rPr lang="de-DE" dirty="0" err="1" smtClean="0"/>
              <a:t>Fifth</a:t>
            </a:r>
            <a:r>
              <a:rPr lang="de-DE" dirty="0" smtClean="0"/>
              <a:t> </a:t>
            </a:r>
            <a:r>
              <a:rPr lang="de-DE" dirty="0" err="1" smtClean="0"/>
              <a:t>level</a:t>
            </a:r>
            <a:endParaRPr lang="en-US" dirty="0"/>
          </a:p>
        </p:txBody>
      </p:sp>
      <p:sp>
        <p:nvSpPr>
          <p:cNvPr id="8" name="Picture Placeholder 9"/>
          <p:cNvSpPr>
            <a:spLocks noGrp="1"/>
          </p:cNvSpPr>
          <p:nvPr>
            <p:ph type="pic" sz="quarter" idx="11"/>
          </p:nvPr>
        </p:nvSpPr>
        <p:spPr>
          <a:xfrm>
            <a:off x="7019925" y="1773238"/>
            <a:ext cx="1512888" cy="2303462"/>
          </a:xfrm>
          <a:prstGeom prst="rect">
            <a:avLst/>
          </a:prstGeom>
        </p:spPr>
        <p:txBody>
          <a:bodyPr rtlCol="0">
            <a:normAutofit/>
          </a:bodyPr>
          <a:lstStyle>
            <a:lvl1pPr marL="0" indent="0">
              <a:buFontTx/>
              <a:buNone/>
              <a:defRPr sz="1200">
                <a:solidFill>
                  <a:srgbClr val="2298D4"/>
                </a:solidFill>
              </a:defRPr>
            </a:lvl1pPr>
          </a:lstStyle>
          <a:p>
            <a:pPr lvl="0"/>
            <a:endParaRPr lang="en-US" noProof="0" dirty="0"/>
          </a:p>
        </p:txBody>
      </p:sp>
      <p:sp>
        <p:nvSpPr>
          <p:cNvPr id="6" name="Date Placeholder 3"/>
          <p:cNvSpPr>
            <a:spLocks noGrp="1"/>
          </p:cNvSpPr>
          <p:nvPr>
            <p:ph type="dt" sz="half" idx="12"/>
          </p:nvPr>
        </p:nvSpPr>
        <p:spPr>
          <a:xfrm>
            <a:off x="6297613" y="6356350"/>
            <a:ext cx="2133600" cy="365125"/>
          </a:xfrm>
        </p:spPr>
        <p:txBody>
          <a:bodyPr rIns="0"/>
          <a:lstStyle>
            <a:lvl1pPr algn="r">
              <a:defRPr>
                <a:solidFill>
                  <a:srgbClr val="87888A"/>
                </a:solidFill>
              </a:defRPr>
            </a:lvl1pPr>
          </a:lstStyle>
          <a:p>
            <a:fld id="{AAEF22F3-FE84-4291-A269-14203E278225}" type="datetime1">
              <a:rPr lang="en-US"/>
              <a:pPr/>
              <a:t>3/31/2015</a:t>
            </a:fld>
            <a:endParaRPr lang="en-US"/>
          </a:p>
        </p:txBody>
      </p:sp>
      <p:sp>
        <p:nvSpPr>
          <p:cNvPr id="7" name="Slide Number Placeholder 5"/>
          <p:cNvSpPr>
            <a:spLocks noGrp="1"/>
          </p:cNvSpPr>
          <p:nvPr>
            <p:ph type="sldNum" sz="quarter" idx="13"/>
          </p:nvPr>
        </p:nvSpPr>
        <p:spPr>
          <a:xfrm>
            <a:off x="8431213" y="6356350"/>
            <a:ext cx="712787" cy="365125"/>
          </a:xfrm>
        </p:spPr>
        <p:txBody>
          <a:bodyPr/>
          <a:lstStyle>
            <a:lvl1pPr algn="l">
              <a:defRPr>
                <a:solidFill>
                  <a:srgbClr val="2298D4"/>
                </a:solidFill>
              </a:defRPr>
            </a:lvl1pPr>
          </a:lstStyle>
          <a:p>
            <a:r>
              <a:rPr lang="en-US"/>
              <a:t>| </a:t>
            </a:r>
            <a:fld id="{49F58F1E-E8B3-467B-8542-1DD3E19BC97F}"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cstate="print"/>
          <a:srcRect/>
          <a:stretch>
            <a:fillRect/>
          </a:stretch>
        </p:blipFill>
        <p:spPr bwMode="auto">
          <a:xfrm>
            <a:off x="-12700" y="0"/>
            <a:ext cx="9193213" cy="6884988"/>
          </a:xfrm>
          <a:prstGeom prst="rect">
            <a:avLst/>
          </a:prstGeom>
          <a:noFill/>
          <a:ln w="9525">
            <a:noFill/>
            <a:miter lim="800000"/>
            <a:headEnd/>
            <a:tailEnd/>
          </a:ln>
        </p:spPr>
      </p:pic>
      <p:sp>
        <p:nvSpPr>
          <p:cNvPr id="2" name="Title 1"/>
          <p:cNvSpPr>
            <a:spLocks noGrp="1"/>
          </p:cNvSpPr>
          <p:nvPr>
            <p:ph type="title"/>
          </p:nvPr>
        </p:nvSpPr>
        <p:spPr>
          <a:xfrm>
            <a:off x="457200" y="1062000"/>
            <a:ext cx="8100000" cy="648000"/>
          </a:xfrm>
        </p:spPr>
        <p:txBody>
          <a:bodyPr anchor="t">
            <a:normAutofit/>
          </a:bodyPr>
          <a:lstStyle>
            <a:lvl1pPr algn="l">
              <a:defRPr sz="2000" b="1" i="0" cap="all"/>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3" name="Content Placeholder 2"/>
          <p:cNvSpPr>
            <a:spLocks noGrp="1"/>
          </p:cNvSpPr>
          <p:nvPr>
            <p:ph idx="1"/>
          </p:nvPr>
        </p:nvSpPr>
        <p:spPr>
          <a:xfrm>
            <a:off x="468001" y="1774800"/>
            <a:ext cx="6407999" cy="4176000"/>
          </a:xfrm>
        </p:spPr>
        <p:txBody>
          <a:bodyPr/>
          <a:lstStyle>
            <a:lvl1pPr marL="0" indent="0">
              <a:spcBef>
                <a:spcPts val="288"/>
              </a:spcBef>
              <a:buFontTx/>
              <a:buNone/>
              <a:defRPr sz="1200" b="1" i="0" cap="all">
                <a:solidFill>
                  <a:srgbClr val="88B50E"/>
                </a:solidFill>
              </a:defRPr>
            </a:lvl1pPr>
            <a:lvl2pPr marL="0" indent="0">
              <a:spcBef>
                <a:spcPts val="300"/>
              </a:spcBef>
              <a:buFontTx/>
              <a:buNone/>
              <a:defRPr sz="1200">
                <a:solidFill>
                  <a:srgbClr val="87888A"/>
                </a:solidFill>
              </a:defRPr>
            </a:lvl2pPr>
            <a:lvl3pPr marL="180000" indent="230400">
              <a:spcBef>
                <a:spcPts val="600"/>
              </a:spcBef>
              <a:buClr>
                <a:srgbClr val="2298D4"/>
              </a:buClr>
              <a:defRPr sz="1200">
                <a:solidFill>
                  <a:srgbClr val="2298D4"/>
                </a:solidFill>
              </a:defRPr>
            </a:lvl3pPr>
            <a:lvl4pPr marL="180000" indent="0">
              <a:buFontTx/>
              <a:buNone/>
              <a:defRPr sz="1200" baseline="0">
                <a:solidFill>
                  <a:srgbClr val="87888A"/>
                </a:solidFill>
              </a:defRPr>
            </a:lvl4pPr>
            <a:lvl5pPr marL="720000" indent="-228600">
              <a:buFont typeface="Arial"/>
              <a:buChar char="•"/>
              <a:defRPr sz="1200">
                <a:solidFill>
                  <a:srgbClr val="88B50E"/>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r>
              <a:rPr lang="de-DE" dirty="0" smtClean="0"/>
              <a:t> </a:t>
            </a:r>
          </a:p>
          <a:p>
            <a:pPr lvl="4"/>
            <a:r>
              <a:rPr lang="de-DE" dirty="0" err="1" smtClean="0"/>
              <a:t>Fifth</a:t>
            </a:r>
            <a:r>
              <a:rPr lang="de-DE" dirty="0" smtClean="0"/>
              <a:t> </a:t>
            </a:r>
            <a:r>
              <a:rPr lang="de-DE" dirty="0" err="1" smtClean="0"/>
              <a:t>level</a:t>
            </a:r>
            <a:endParaRPr lang="en-US" dirty="0"/>
          </a:p>
        </p:txBody>
      </p:sp>
      <p:sp>
        <p:nvSpPr>
          <p:cNvPr id="8" name="Picture Placeholder 9"/>
          <p:cNvSpPr>
            <a:spLocks noGrp="1"/>
          </p:cNvSpPr>
          <p:nvPr>
            <p:ph type="pic" sz="quarter" idx="11"/>
          </p:nvPr>
        </p:nvSpPr>
        <p:spPr>
          <a:xfrm>
            <a:off x="7019925" y="1773238"/>
            <a:ext cx="1512888" cy="2303462"/>
          </a:xfrm>
          <a:prstGeom prst="rect">
            <a:avLst/>
          </a:prstGeom>
        </p:spPr>
        <p:txBody>
          <a:bodyPr rtlCol="0">
            <a:normAutofit/>
          </a:bodyPr>
          <a:lstStyle>
            <a:lvl1pPr marL="0" indent="0">
              <a:buFontTx/>
              <a:buNone/>
              <a:defRPr sz="1200">
                <a:solidFill>
                  <a:srgbClr val="2298D4"/>
                </a:solidFill>
              </a:defRPr>
            </a:lvl1pPr>
          </a:lstStyle>
          <a:p>
            <a:pPr lvl="0"/>
            <a:endParaRPr lang="en-US" noProof="0" dirty="0"/>
          </a:p>
        </p:txBody>
      </p:sp>
      <p:sp>
        <p:nvSpPr>
          <p:cNvPr id="6" name="Date Placeholder 3"/>
          <p:cNvSpPr>
            <a:spLocks noGrp="1"/>
          </p:cNvSpPr>
          <p:nvPr>
            <p:ph type="dt" sz="half" idx="12"/>
          </p:nvPr>
        </p:nvSpPr>
        <p:spPr>
          <a:xfrm>
            <a:off x="6297613" y="6356350"/>
            <a:ext cx="2133600" cy="365125"/>
          </a:xfrm>
        </p:spPr>
        <p:txBody>
          <a:bodyPr rIns="0"/>
          <a:lstStyle>
            <a:lvl1pPr algn="r">
              <a:defRPr>
                <a:solidFill>
                  <a:srgbClr val="87888A"/>
                </a:solidFill>
              </a:defRPr>
            </a:lvl1pPr>
          </a:lstStyle>
          <a:p>
            <a:fld id="{4E945EA5-F165-4707-AF7F-6714546A4061}" type="datetime1">
              <a:rPr lang="en-US"/>
              <a:pPr/>
              <a:t>3/31/2015</a:t>
            </a:fld>
            <a:endParaRPr lang="en-US"/>
          </a:p>
        </p:txBody>
      </p:sp>
      <p:sp>
        <p:nvSpPr>
          <p:cNvPr id="7" name="Slide Number Placeholder 5"/>
          <p:cNvSpPr>
            <a:spLocks noGrp="1"/>
          </p:cNvSpPr>
          <p:nvPr>
            <p:ph type="sldNum" sz="quarter" idx="13"/>
          </p:nvPr>
        </p:nvSpPr>
        <p:spPr>
          <a:xfrm>
            <a:off x="8431213" y="6356350"/>
            <a:ext cx="712787" cy="365125"/>
          </a:xfrm>
        </p:spPr>
        <p:txBody>
          <a:bodyPr/>
          <a:lstStyle>
            <a:lvl1pPr algn="l">
              <a:defRPr>
                <a:solidFill>
                  <a:srgbClr val="2298D4"/>
                </a:solidFill>
              </a:defRPr>
            </a:lvl1pPr>
          </a:lstStyle>
          <a:p>
            <a:r>
              <a:rPr lang="en-US"/>
              <a:t>| </a:t>
            </a:r>
            <a:fld id="{1C8E8D55-1C2A-4D18-A0D8-56A64CFCAE6C}"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cstate="print"/>
          <a:srcRect/>
          <a:stretch>
            <a:fillRect/>
          </a:stretch>
        </p:blipFill>
        <p:spPr bwMode="auto">
          <a:xfrm>
            <a:off x="-12700" y="0"/>
            <a:ext cx="9193213" cy="6884988"/>
          </a:xfrm>
          <a:prstGeom prst="rect">
            <a:avLst/>
          </a:prstGeom>
          <a:noFill/>
          <a:ln w="9525">
            <a:noFill/>
            <a:miter lim="800000"/>
            <a:headEnd/>
            <a:tailEnd/>
          </a:ln>
        </p:spPr>
      </p:pic>
      <p:sp>
        <p:nvSpPr>
          <p:cNvPr id="2" name="Title 1"/>
          <p:cNvSpPr>
            <a:spLocks noGrp="1"/>
          </p:cNvSpPr>
          <p:nvPr>
            <p:ph type="title"/>
          </p:nvPr>
        </p:nvSpPr>
        <p:spPr>
          <a:xfrm>
            <a:off x="457200" y="1062000"/>
            <a:ext cx="8100000" cy="648000"/>
          </a:xfrm>
        </p:spPr>
        <p:txBody>
          <a:bodyPr anchor="t">
            <a:normAutofit/>
          </a:bodyPr>
          <a:lstStyle>
            <a:lvl1pPr algn="l">
              <a:defRPr sz="2000" b="1" i="0" cap="all"/>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3" name="Content Placeholder 2"/>
          <p:cNvSpPr>
            <a:spLocks noGrp="1"/>
          </p:cNvSpPr>
          <p:nvPr>
            <p:ph idx="1"/>
          </p:nvPr>
        </p:nvSpPr>
        <p:spPr>
          <a:xfrm>
            <a:off x="468001" y="1774800"/>
            <a:ext cx="6407999" cy="4176000"/>
          </a:xfrm>
        </p:spPr>
        <p:txBody>
          <a:bodyPr/>
          <a:lstStyle>
            <a:lvl1pPr marL="0" indent="0">
              <a:spcBef>
                <a:spcPts val="288"/>
              </a:spcBef>
              <a:buFontTx/>
              <a:buNone/>
              <a:defRPr sz="1200" b="1" i="0" cap="all">
                <a:solidFill>
                  <a:srgbClr val="88B50E"/>
                </a:solidFill>
              </a:defRPr>
            </a:lvl1pPr>
            <a:lvl2pPr marL="0" indent="0">
              <a:spcBef>
                <a:spcPts val="300"/>
              </a:spcBef>
              <a:buFontTx/>
              <a:buNone/>
              <a:defRPr sz="1200">
                <a:solidFill>
                  <a:srgbClr val="87888A"/>
                </a:solidFill>
              </a:defRPr>
            </a:lvl2pPr>
            <a:lvl3pPr marL="180000" indent="230400">
              <a:spcBef>
                <a:spcPts val="600"/>
              </a:spcBef>
              <a:buClr>
                <a:srgbClr val="2298D4"/>
              </a:buClr>
              <a:defRPr sz="1200">
                <a:solidFill>
                  <a:srgbClr val="2298D4"/>
                </a:solidFill>
              </a:defRPr>
            </a:lvl3pPr>
            <a:lvl4pPr marL="180000" indent="0">
              <a:buFontTx/>
              <a:buNone/>
              <a:defRPr sz="1200" baseline="0">
                <a:solidFill>
                  <a:srgbClr val="87888A"/>
                </a:solidFill>
              </a:defRPr>
            </a:lvl4pPr>
            <a:lvl5pPr marL="720000" indent="-228600">
              <a:buFont typeface="Arial"/>
              <a:buChar char="•"/>
              <a:defRPr sz="1200">
                <a:solidFill>
                  <a:srgbClr val="88B50E"/>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r>
              <a:rPr lang="de-DE" dirty="0" smtClean="0"/>
              <a:t> </a:t>
            </a:r>
          </a:p>
          <a:p>
            <a:pPr lvl="4"/>
            <a:r>
              <a:rPr lang="de-DE" dirty="0" err="1" smtClean="0"/>
              <a:t>Fifth</a:t>
            </a:r>
            <a:r>
              <a:rPr lang="de-DE" dirty="0" smtClean="0"/>
              <a:t> </a:t>
            </a:r>
            <a:r>
              <a:rPr lang="de-DE" dirty="0" err="1" smtClean="0"/>
              <a:t>level</a:t>
            </a:r>
            <a:endParaRPr lang="en-US" dirty="0"/>
          </a:p>
        </p:txBody>
      </p:sp>
      <p:sp>
        <p:nvSpPr>
          <p:cNvPr id="8" name="Picture Placeholder 9"/>
          <p:cNvSpPr>
            <a:spLocks noGrp="1"/>
          </p:cNvSpPr>
          <p:nvPr>
            <p:ph type="pic" sz="quarter" idx="11"/>
          </p:nvPr>
        </p:nvSpPr>
        <p:spPr>
          <a:xfrm>
            <a:off x="7019925" y="1773238"/>
            <a:ext cx="1512888" cy="2303462"/>
          </a:xfrm>
          <a:prstGeom prst="rect">
            <a:avLst/>
          </a:prstGeom>
        </p:spPr>
        <p:txBody>
          <a:bodyPr rtlCol="0">
            <a:normAutofit/>
          </a:bodyPr>
          <a:lstStyle>
            <a:lvl1pPr marL="0" indent="0">
              <a:buFontTx/>
              <a:buNone/>
              <a:defRPr sz="1200">
                <a:solidFill>
                  <a:srgbClr val="2298D4"/>
                </a:solidFill>
              </a:defRPr>
            </a:lvl1pPr>
          </a:lstStyle>
          <a:p>
            <a:pPr lvl="0"/>
            <a:endParaRPr lang="en-US" noProof="0" dirty="0"/>
          </a:p>
        </p:txBody>
      </p:sp>
      <p:sp>
        <p:nvSpPr>
          <p:cNvPr id="6" name="Date Placeholder 3"/>
          <p:cNvSpPr>
            <a:spLocks noGrp="1"/>
          </p:cNvSpPr>
          <p:nvPr>
            <p:ph type="dt" sz="half" idx="12"/>
          </p:nvPr>
        </p:nvSpPr>
        <p:spPr>
          <a:xfrm>
            <a:off x="6297613" y="6356350"/>
            <a:ext cx="2133600" cy="365125"/>
          </a:xfrm>
        </p:spPr>
        <p:txBody>
          <a:bodyPr rIns="0"/>
          <a:lstStyle>
            <a:lvl1pPr algn="r">
              <a:defRPr>
                <a:solidFill>
                  <a:srgbClr val="87888A"/>
                </a:solidFill>
              </a:defRPr>
            </a:lvl1pPr>
          </a:lstStyle>
          <a:p>
            <a:fld id="{CEDADD57-7E9A-4445-8B82-813F9F54AF4E}" type="datetime1">
              <a:rPr lang="en-US"/>
              <a:pPr/>
              <a:t>3/31/2015</a:t>
            </a:fld>
            <a:endParaRPr lang="en-US"/>
          </a:p>
        </p:txBody>
      </p:sp>
      <p:sp>
        <p:nvSpPr>
          <p:cNvPr id="7" name="Slide Number Placeholder 5"/>
          <p:cNvSpPr>
            <a:spLocks noGrp="1"/>
          </p:cNvSpPr>
          <p:nvPr>
            <p:ph type="sldNum" sz="quarter" idx="13"/>
          </p:nvPr>
        </p:nvSpPr>
        <p:spPr>
          <a:xfrm>
            <a:off x="8431213" y="6356350"/>
            <a:ext cx="712787" cy="365125"/>
          </a:xfrm>
        </p:spPr>
        <p:txBody>
          <a:bodyPr/>
          <a:lstStyle>
            <a:lvl1pPr algn="l">
              <a:defRPr>
                <a:solidFill>
                  <a:srgbClr val="2298D4"/>
                </a:solidFill>
              </a:defRPr>
            </a:lvl1pPr>
          </a:lstStyle>
          <a:p>
            <a:r>
              <a:rPr lang="en-US"/>
              <a:t>| </a:t>
            </a:r>
            <a:fld id="{46EA4A27-75C9-47D7-AF9D-098A3B8AF518}"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cstate="print"/>
          <a:srcRect/>
          <a:stretch>
            <a:fillRect/>
          </a:stretch>
        </p:blipFill>
        <p:spPr bwMode="auto">
          <a:xfrm>
            <a:off x="-12700" y="0"/>
            <a:ext cx="9193213" cy="6884988"/>
          </a:xfrm>
          <a:prstGeom prst="rect">
            <a:avLst/>
          </a:prstGeom>
          <a:noFill/>
          <a:ln w="9525">
            <a:noFill/>
            <a:miter lim="800000"/>
            <a:headEnd/>
            <a:tailEnd/>
          </a:ln>
        </p:spPr>
      </p:pic>
      <p:sp>
        <p:nvSpPr>
          <p:cNvPr id="2" name="Title 1"/>
          <p:cNvSpPr>
            <a:spLocks noGrp="1"/>
          </p:cNvSpPr>
          <p:nvPr>
            <p:ph type="title"/>
          </p:nvPr>
        </p:nvSpPr>
        <p:spPr>
          <a:xfrm>
            <a:off x="457200" y="1062000"/>
            <a:ext cx="8100000" cy="648000"/>
          </a:xfrm>
        </p:spPr>
        <p:txBody>
          <a:bodyPr anchor="t">
            <a:normAutofit/>
          </a:bodyPr>
          <a:lstStyle>
            <a:lvl1pPr algn="l">
              <a:defRPr sz="2000" b="1" i="0" cap="all"/>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3" name="Content Placeholder 2"/>
          <p:cNvSpPr>
            <a:spLocks noGrp="1"/>
          </p:cNvSpPr>
          <p:nvPr>
            <p:ph idx="1"/>
          </p:nvPr>
        </p:nvSpPr>
        <p:spPr>
          <a:xfrm>
            <a:off x="468001" y="1774800"/>
            <a:ext cx="6407999" cy="4176000"/>
          </a:xfrm>
        </p:spPr>
        <p:txBody>
          <a:bodyPr/>
          <a:lstStyle>
            <a:lvl1pPr marL="0" indent="0">
              <a:spcBef>
                <a:spcPts val="288"/>
              </a:spcBef>
              <a:buFontTx/>
              <a:buNone/>
              <a:defRPr sz="1200" b="1" i="0" cap="all">
                <a:solidFill>
                  <a:srgbClr val="88B50E"/>
                </a:solidFill>
              </a:defRPr>
            </a:lvl1pPr>
            <a:lvl2pPr marL="0" indent="0">
              <a:spcBef>
                <a:spcPts val="300"/>
              </a:spcBef>
              <a:buFontTx/>
              <a:buNone/>
              <a:defRPr sz="1200">
                <a:solidFill>
                  <a:srgbClr val="87888A"/>
                </a:solidFill>
              </a:defRPr>
            </a:lvl2pPr>
            <a:lvl3pPr marL="180000" indent="230400">
              <a:spcBef>
                <a:spcPts val="600"/>
              </a:spcBef>
              <a:buClr>
                <a:srgbClr val="2298D4"/>
              </a:buClr>
              <a:defRPr sz="1200">
                <a:solidFill>
                  <a:srgbClr val="2298D4"/>
                </a:solidFill>
              </a:defRPr>
            </a:lvl3pPr>
            <a:lvl4pPr marL="180000" indent="0">
              <a:buFontTx/>
              <a:buNone/>
              <a:defRPr sz="1200" baseline="0">
                <a:solidFill>
                  <a:srgbClr val="87888A"/>
                </a:solidFill>
              </a:defRPr>
            </a:lvl4pPr>
            <a:lvl5pPr marL="720000" indent="-228600">
              <a:buFont typeface="Arial"/>
              <a:buChar char="•"/>
              <a:defRPr sz="1200">
                <a:solidFill>
                  <a:srgbClr val="88B50E"/>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r>
              <a:rPr lang="de-DE" dirty="0" smtClean="0"/>
              <a:t> </a:t>
            </a:r>
          </a:p>
          <a:p>
            <a:pPr lvl="4"/>
            <a:r>
              <a:rPr lang="de-DE" dirty="0" err="1" smtClean="0"/>
              <a:t>Fifth</a:t>
            </a:r>
            <a:r>
              <a:rPr lang="de-DE" dirty="0" smtClean="0"/>
              <a:t> </a:t>
            </a:r>
            <a:r>
              <a:rPr lang="de-DE" dirty="0" err="1" smtClean="0"/>
              <a:t>level</a:t>
            </a:r>
            <a:endParaRPr lang="en-US" dirty="0"/>
          </a:p>
        </p:txBody>
      </p:sp>
      <p:sp>
        <p:nvSpPr>
          <p:cNvPr id="8" name="Picture Placeholder 9"/>
          <p:cNvSpPr>
            <a:spLocks noGrp="1"/>
          </p:cNvSpPr>
          <p:nvPr>
            <p:ph type="pic" sz="quarter" idx="11"/>
          </p:nvPr>
        </p:nvSpPr>
        <p:spPr>
          <a:xfrm>
            <a:off x="7019925" y="1773238"/>
            <a:ext cx="1512888" cy="2303462"/>
          </a:xfrm>
          <a:prstGeom prst="rect">
            <a:avLst/>
          </a:prstGeom>
        </p:spPr>
        <p:txBody>
          <a:bodyPr rtlCol="0">
            <a:normAutofit/>
          </a:bodyPr>
          <a:lstStyle>
            <a:lvl1pPr marL="0" indent="0">
              <a:buFontTx/>
              <a:buNone/>
              <a:defRPr sz="1200">
                <a:solidFill>
                  <a:srgbClr val="2298D4"/>
                </a:solidFill>
              </a:defRPr>
            </a:lvl1pPr>
          </a:lstStyle>
          <a:p>
            <a:pPr lvl="0"/>
            <a:endParaRPr lang="en-US" noProof="0" dirty="0"/>
          </a:p>
        </p:txBody>
      </p:sp>
      <p:sp>
        <p:nvSpPr>
          <p:cNvPr id="6" name="Date Placeholder 3"/>
          <p:cNvSpPr>
            <a:spLocks noGrp="1"/>
          </p:cNvSpPr>
          <p:nvPr>
            <p:ph type="dt" sz="half" idx="12"/>
          </p:nvPr>
        </p:nvSpPr>
        <p:spPr>
          <a:xfrm>
            <a:off x="6297613" y="6356350"/>
            <a:ext cx="2133600" cy="365125"/>
          </a:xfrm>
        </p:spPr>
        <p:txBody>
          <a:bodyPr rIns="0"/>
          <a:lstStyle>
            <a:lvl1pPr algn="r">
              <a:defRPr>
                <a:solidFill>
                  <a:srgbClr val="87888A"/>
                </a:solidFill>
              </a:defRPr>
            </a:lvl1pPr>
          </a:lstStyle>
          <a:p>
            <a:fld id="{F9F27D87-641A-4A72-9547-72BB6A320980}" type="datetime1">
              <a:rPr lang="en-US"/>
              <a:pPr/>
              <a:t>3/31/2015</a:t>
            </a:fld>
            <a:endParaRPr lang="en-US"/>
          </a:p>
        </p:txBody>
      </p:sp>
      <p:sp>
        <p:nvSpPr>
          <p:cNvPr id="7" name="Slide Number Placeholder 5"/>
          <p:cNvSpPr>
            <a:spLocks noGrp="1"/>
          </p:cNvSpPr>
          <p:nvPr>
            <p:ph type="sldNum" sz="quarter" idx="13"/>
          </p:nvPr>
        </p:nvSpPr>
        <p:spPr>
          <a:xfrm>
            <a:off x="8431213" y="6356350"/>
            <a:ext cx="712787" cy="365125"/>
          </a:xfrm>
        </p:spPr>
        <p:txBody>
          <a:bodyPr/>
          <a:lstStyle>
            <a:lvl1pPr algn="l">
              <a:defRPr>
                <a:solidFill>
                  <a:srgbClr val="2298D4"/>
                </a:solidFill>
              </a:defRPr>
            </a:lvl1pPr>
          </a:lstStyle>
          <a:p>
            <a:r>
              <a:rPr lang="en-US"/>
              <a:t>| </a:t>
            </a:r>
            <a:fld id="{ACADEE17-2CFD-4621-84AA-E8129AF9A178}"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cstate="print"/>
          <a:srcRect/>
          <a:stretch>
            <a:fillRect/>
          </a:stretch>
        </p:blipFill>
        <p:spPr bwMode="auto">
          <a:xfrm>
            <a:off x="-12700" y="0"/>
            <a:ext cx="9193213" cy="6884988"/>
          </a:xfrm>
          <a:prstGeom prst="rect">
            <a:avLst/>
          </a:prstGeom>
          <a:noFill/>
          <a:ln w="9525">
            <a:noFill/>
            <a:miter lim="800000"/>
            <a:headEnd/>
            <a:tailEnd/>
          </a:ln>
        </p:spPr>
      </p:pic>
      <p:sp>
        <p:nvSpPr>
          <p:cNvPr id="2" name="Title 1"/>
          <p:cNvSpPr>
            <a:spLocks noGrp="1"/>
          </p:cNvSpPr>
          <p:nvPr>
            <p:ph type="title"/>
          </p:nvPr>
        </p:nvSpPr>
        <p:spPr>
          <a:xfrm>
            <a:off x="457200" y="1062000"/>
            <a:ext cx="8100000" cy="648000"/>
          </a:xfrm>
        </p:spPr>
        <p:txBody>
          <a:bodyPr anchor="t">
            <a:normAutofit/>
          </a:bodyPr>
          <a:lstStyle>
            <a:lvl1pPr algn="l">
              <a:defRPr sz="2000" b="1" i="0" cap="all"/>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3" name="Content Placeholder 2"/>
          <p:cNvSpPr>
            <a:spLocks noGrp="1"/>
          </p:cNvSpPr>
          <p:nvPr>
            <p:ph idx="1"/>
          </p:nvPr>
        </p:nvSpPr>
        <p:spPr>
          <a:xfrm>
            <a:off x="468001" y="1774800"/>
            <a:ext cx="6407999" cy="4176000"/>
          </a:xfrm>
        </p:spPr>
        <p:txBody>
          <a:bodyPr/>
          <a:lstStyle>
            <a:lvl1pPr marL="0" indent="0">
              <a:spcBef>
                <a:spcPts val="288"/>
              </a:spcBef>
              <a:buFontTx/>
              <a:buNone/>
              <a:defRPr sz="1200" b="1" i="0" cap="all">
                <a:solidFill>
                  <a:srgbClr val="88B50E"/>
                </a:solidFill>
              </a:defRPr>
            </a:lvl1pPr>
            <a:lvl2pPr marL="0" indent="0">
              <a:spcBef>
                <a:spcPts val="300"/>
              </a:spcBef>
              <a:buFontTx/>
              <a:buNone/>
              <a:defRPr sz="1200">
                <a:solidFill>
                  <a:srgbClr val="87888A"/>
                </a:solidFill>
              </a:defRPr>
            </a:lvl2pPr>
            <a:lvl3pPr marL="180000" indent="230400">
              <a:spcBef>
                <a:spcPts val="600"/>
              </a:spcBef>
              <a:buClr>
                <a:srgbClr val="2298D4"/>
              </a:buClr>
              <a:defRPr sz="1200">
                <a:solidFill>
                  <a:srgbClr val="2298D4"/>
                </a:solidFill>
              </a:defRPr>
            </a:lvl3pPr>
            <a:lvl4pPr marL="180000" indent="0">
              <a:buFontTx/>
              <a:buNone/>
              <a:defRPr sz="1200" baseline="0">
                <a:solidFill>
                  <a:srgbClr val="87888A"/>
                </a:solidFill>
              </a:defRPr>
            </a:lvl4pPr>
            <a:lvl5pPr marL="720000" indent="-228600">
              <a:buFont typeface="Arial"/>
              <a:buChar char="•"/>
              <a:defRPr sz="1200">
                <a:solidFill>
                  <a:srgbClr val="88B50E"/>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r>
              <a:rPr lang="de-DE" dirty="0" smtClean="0"/>
              <a:t> </a:t>
            </a:r>
          </a:p>
          <a:p>
            <a:pPr lvl="4"/>
            <a:r>
              <a:rPr lang="de-DE" dirty="0" err="1" smtClean="0"/>
              <a:t>Fifth</a:t>
            </a:r>
            <a:r>
              <a:rPr lang="de-DE" dirty="0" smtClean="0"/>
              <a:t> </a:t>
            </a:r>
            <a:r>
              <a:rPr lang="de-DE" dirty="0" err="1" smtClean="0"/>
              <a:t>level</a:t>
            </a:r>
            <a:endParaRPr lang="en-US" dirty="0"/>
          </a:p>
        </p:txBody>
      </p:sp>
      <p:sp>
        <p:nvSpPr>
          <p:cNvPr id="8" name="Picture Placeholder 9"/>
          <p:cNvSpPr>
            <a:spLocks noGrp="1"/>
          </p:cNvSpPr>
          <p:nvPr>
            <p:ph type="pic" sz="quarter" idx="11"/>
          </p:nvPr>
        </p:nvSpPr>
        <p:spPr>
          <a:xfrm>
            <a:off x="7019925" y="1773238"/>
            <a:ext cx="1512888" cy="2303462"/>
          </a:xfrm>
          <a:prstGeom prst="rect">
            <a:avLst/>
          </a:prstGeom>
        </p:spPr>
        <p:txBody>
          <a:bodyPr rtlCol="0">
            <a:normAutofit/>
          </a:bodyPr>
          <a:lstStyle>
            <a:lvl1pPr marL="0" indent="0">
              <a:buFontTx/>
              <a:buNone/>
              <a:defRPr sz="1200">
                <a:solidFill>
                  <a:srgbClr val="2298D4"/>
                </a:solidFill>
              </a:defRPr>
            </a:lvl1pPr>
          </a:lstStyle>
          <a:p>
            <a:pPr lvl="0"/>
            <a:endParaRPr lang="en-US" noProof="0" dirty="0"/>
          </a:p>
        </p:txBody>
      </p:sp>
      <p:sp>
        <p:nvSpPr>
          <p:cNvPr id="6" name="Date Placeholder 3"/>
          <p:cNvSpPr>
            <a:spLocks noGrp="1"/>
          </p:cNvSpPr>
          <p:nvPr>
            <p:ph type="dt" sz="half" idx="12"/>
          </p:nvPr>
        </p:nvSpPr>
        <p:spPr>
          <a:xfrm>
            <a:off x="6297613" y="6356350"/>
            <a:ext cx="2133600" cy="365125"/>
          </a:xfrm>
        </p:spPr>
        <p:txBody>
          <a:bodyPr rIns="0"/>
          <a:lstStyle>
            <a:lvl1pPr algn="r">
              <a:defRPr>
                <a:solidFill>
                  <a:srgbClr val="87888A"/>
                </a:solidFill>
              </a:defRPr>
            </a:lvl1pPr>
          </a:lstStyle>
          <a:p>
            <a:fld id="{ABE6BC2C-E02C-4050-8BAD-4390E1A1872F}" type="datetime1">
              <a:rPr lang="en-US"/>
              <a:pPr/>
              <a:t>3/31/2015</a:t>
            </a:fld>
            <a:endParaRPr lang="en-US"/>
          </a:p>
        </p:txBody>
      </p:sp>
      <p:sp>
        <p:nvSpPr>
          <p:cNvPr id="7" name="Slide Number Placeholder 5"/>
          <p:cNvSpPr>
            <a:spLocks noGrp="1"/>
          </p:cNvSpPr>
          <p:nvPr>
            <p:ph type="sldNum" sz="quarter" idx="13"/>
          </p:nvPr>
        </p:nvSpPr>
        <p:spPr>
          <a:xfrm>
            <a:off x="8431213" y="6356350"/>
            <a:ext cx="712787" cy="365125"/>
          </a:xfrm>
        </p:spPr>
        <p:txBody>
          <a:bodyPr/>
          <a:lstStyle>
            <a:lvl1pPr algn="l">
              <a:defRPr>
                <a:solidFill>
                  <a:srgbClr val="2298D4"/>
                </a:solidFill>
              </a:defRPr>
            </a:lvl1pPr>
          </a:lstStyle>
          <a:p>
            <a:r>
              <a:rPr lang="en-US"/>
              <a:t>| </a:t>
            </a:r>
            <a:fld id="{B728B628-3B9E-4BD4-8CC7-89081F7D143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F62F0ECC-CF54-4BE0-A5E6-963C975010E2}" type="datetime1">
              <a:rPr lang="en-US"/>
              <a:pPr/>
              <a:t>3/31/2015</a:t>
            </a:fld>
            <a:endParaRPr lang="en-US"/>
          </a:p>
        </p:txBody>
      </p:sp>
      <p:sp>
        <p:nvSpPr>
          <p:cNvPr id="6" name="Footer Placeholder 4"/>
          <p:cNvSpPr>
            <a:spLocks noGrp="1"/>
          </p:cNvSpPr>
          <p:nvPr>
            <p:ph type="ftr" sz="quarter" idx="11"/>
          </p:nvPr>
        </p:nvSpPr>
        <p:spPr/>
        <p:txBody>
          <a:bodyPr/>
          <a:lstStyle>
            <a:lvl1pPr>
              <a:defRPr/>
            </a:lvl1pPr>
          </a:lstStyle>
          <a:p>
            <a:endParaRPr lang="it-IT"/>
          </a:p>
        </p:txBody>
      </p:sp>
      <p:sp>
        <p:nvSpPr>
          <p:cNvPr id="7" name="Slide Number Placeholder 5"/>
          <p:cNvSpPr>
            <a:spLocks noGrp="1"/>
          </p:cNvSpPr>
          <p:nvPr>
            <p:ph type="sldNum" sz="quarter" idx="12"/>
          </p:nvPr>
        </p:nvSpPr>
        <p:spPr/>
        <p:txBody>
          <a:bodyPr/>
          <a:lstStyle>
            <a:lvl1pPr>
              <a:defRPr/>
            </a:lvl1pPr>
          </a:lstStyle>
          <a:p>
            <a:fld id="{BC7C2BE3-6DB8-4520-A4A4-1B2FBE384391}"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cstate="print"/>
          <a:srcRect/>
          <a:stretch>
            <a:fillRect/>
          </a:stretch>
        </p:blipFill>
        <p:spPr bwMode="auto">
          <a:xfrm>
            <a:off x="-12700" y="0"/>
            <a:ext cx="9193213" cy="6884988"/>
          </a:xfrm>
          <a:prstGeom prst="rect">
            <a:avLst/>
          </a:prstGeom>
          <a:noFill/>
          <a:ln w="9525">
            <a:noFill/>
            <a:miter lim="800000"/>
            <a:headEnd/>
            <a:tailEnd/>
          </a:ln>
        </p:spPr>
      </p:pic>
      <p:sp>
        <p:nvSpPr>
          <p:cNvPr id="2" name="Title 1"/>
          <p:cNvSpPr>
            <a:spLocks noGrp="1"/>
          </p:cNvSpPr>
          <p:nvPr>
            <p:ph type="title"/>
          </p:nvPr>
        </p:nvSpPr>
        <p:spPr>
          <a:xfrm>
            <a:off x="457200" y="1062000"/>
            <a:ext cx="8100000" cy="648000"/>
          </a:xfrm>
        </p:spPr>
        <p:txBody>
          <a:bodyPr anchor="t">
            <a:normAutofit/>
          </a:bodyPr>
          <a:lstStyle>
            <a:lvl1pPr algn="l">
              <a:defRPr sz="2000" b="1" i="0" cap="all"/>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3" name="Content Placeholder 2"/>
          <p:cNvSpPr>
            <a:spLocks noGrp="1"/>
          </p:cNvSpPr>
          <p:nvPr>
            <p:ph idx="1"/>
          </p:nvPr>
        </p:nvSpPr>
        <p:spPr>
          <a:xfrm>
            <a:off x="468001" y="1774800"/>
            <a:ext cx="6407999" cy="4176000"/>
          </a:xfrm>
        </p:spPr>
        <p:txBody>
          <a:bodyPr/>
          <a:lstStyle>
            <a:lvl1pPr marL="0" indent="0">
              <a:spcBef>
                <a:spcPts val="288"/>
              </a:spcBef>
              <a:buFontTx/>
              <a:buNone/>
              <a:defRPr sz="1200" b="1" i="0" cap="all">
                <a:solidFill>
                  <a:srgbClr val="88B50E"/>
                </a:solidFill>
              </a:defRPr>
            </a:lvl1pPr>
            <a:lvl2pPr marL="0" indent="0">
              <a:spcBef>
                <a:spcPts val="300"/>
              </a:spcBef>
              <a:buFontTx/>
              <a:buNone/>
              <a:defRPr sz="1200">
                <a:solidFill>
                  <a:srgbClr val="87888A"/>
                </a:solidFill>
              </a:defRPr>
            </a:lvl2pPr>
            <a:lvl3pPr marL="180000" indent="230400">
              <a:spcBef>
                <a:spcPts val="600"/>
              </a:spcBef>
              <a:buClr>
                <a:srgbClr val="2298D4"/>
              </a:buClr>
              <a:defRPr sz="1200">
                <a:solidFill>
                  <a:srgbClr val="2298D4"/>
                </a:solidFill>
              </a:defRPr>
            </a:lvl3pPr>
            <a:lvl4pPr marL="180000" indent="0">
              <a:buFontTx/>
              <a:buNone/>
              <a:defRPr sz="1200" baseline="0">
                <a:solidFill>
                  <a:srgbClr val="87888A"/>
                </a:solidFill>
              </a:defRPr>
            </a:lvl4pPr>
            <a:lvl5pPr marL="720000" indent="-228600">
              <a:buFont typeface="Arial"/>
              <a:buChar char="•"/>
              <a:defRPr sz="1200">
                <a:solidFill>
                  <a:srgbClr val="88B50E"/>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r>
              <a:rPr lang="de-DE" dirty="0" smtClean="0"/>
              <a:t> </a:t>
            </a:r>
          </a:p>
          <a:p>
            <a:pPr lvl="4"/>
            <a:r>
              <a:rPr lang="de-DE" dirty="0" err="1" smtClean="0"/>
              <a:t>Fifth</a:t>
            </a:r>
            <a:r>
              <a:rPr lang="de-DE" dirty="0" smtClean="0"/>
              <a:t> </a:t>
            </a:r>
            <a:r>
              <a:rPr lang="de-DE" dirty="0" err="1" smtClean="0"/>
              <a:t>level</a:t>
            </a:r>
            <a:endParaRPr lang="en-US" dirty="0"/>
          </a:p>
        </p:txBody>
      </p:sp>
      <p:sp>
        <p:nvSpPr>
          <p:cNvPr id="8" name="Picture Placeholder 9"/>
          <p:cNvSpPr>
            <a:spLocks noGrp="1"/>
          </p:cNvSpPr>
          <p:nvPr>
            <p:ph type="pic" sz="quarter" idx="11"/>
          </p:nvPr>
        </p:nvSpPr>
        <p:spPr>
          <a:xfrm>
            <a:off x="7019925" y="1773238"/>
            <a:ext cx="1512888" cy="2303462"/>
          </a:xfrm>
          <a:prstGeom prst="rect">
            <a:avLst/>
          </a:prstGeom>
        </p:spPr>
        <p:txBody>
          <a:bodyPr rtlCol="0">
            <a:normAutofit/>
          </a:bodyPr>
          <a:lstStyle>
            <a:lvl1pPr marL="0" indent="0">
              <a:buFontTx/>
              <a:buNone/>
              <a:defRPr sz="1200">
                <a:solidFill>
                  <a:srgbClr val="2298D4"/>
                </a:solidFill>
              </a:defRPr>
            </a:lvl1pPr>
          </a:lstStyle>
          <a:p>
            <a:pPr lvl="0"/>
            <a:endParaRPr lang="en-US" noProof="0" dirty="0"/>
          </a:p>
        </p:txBody>
      </p:sp>
      <p:sp>
        <p:nvSpPr>
          <p:cNvPr id="6" name="Date Placeholder 3"/>
          <p:cNvSpPr>
            <a:spLocks noGrp="1"/>
          </p:cNvSpPr>
          <p:nvPr>
            <p:ph type="dt" sz="half" idx="12"/>
          </p:nvPr>
        </p:nvSpPr>
        <p:spPr>
          <a:xfrm>
            <a:off x="6297613" y="6356350"/>
            <a:ext cx="2133600" cy="365125"/>
          </a:xfrm>
        </p:spPr>
        <p:txBody>
          <a:bodyPr rIns="0"/>
          <a:lstStyle>
            <a:lvl1pPr algn="r">
              <a:defRPr>
                <a:solidFill>
                  <a:srgbClr val="87888A"/>
                </a:solidFill>
              </a:defRPr>
            </a:lvl1pPr>
          </a:lstStyle>
          <a:p>
            <a:fld id="{02E3BC91-CD51-4E3D-B2E4-E437A9598B3A}" type="datetime1">
              <a:rPr lang="en-US"/>
              <a:pPr/>
              <a:t>3/31/2015</a:t>
            </a:fld>
            <a:endParaRPr lang="en-US"/>
          </a:p>
        </p:txBody>
      </p:sp>
      <p:sp>
        <p:nvSpPr>
          <p:cNvPr id="7" name="Slide Number Placeholder 5"/>
          <p:cNvSpPr>
            <a:spLocks noGrp="1"/>
          </p:cNvSpPr>
          <p:nvPr>
            <p:ph type="sldNum" sz="quarter" idx="13"/>
          </p:nvPr>
        </p:nvSpPr>
        <p:spPr>
          <a:xfrm>
            <a:off x="8431213" y="6356350"/>
            <a:ext cx="712787" cy="365125"/>
          </a:xfrm>
        </p:spPr>
        <p:txBody>
          <a:bodyPr/>
          <a:lstStyle>
            <a:lvl1pPr algn="l">
              <a:defRPr>
                <a:solidFill>
                  <a:srgbClr val="2298D4"/>
                </a:solidFill>
              </a:defRPr>
            </a:lvl1pPr>
          </a:lstStyle>
          <a:p>
            <a:r>
              <a:rPr lang="en-US"/>
              <a:t>| </a:t>
            </a:r>
            <a:fld id="{64E5663B-968A-413A-8DAA-CA300E04656F}"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cstate="print"/>
          <a:srcRect/>
          <a:stretch>
            <a:fillRect/>
          </a:stretch>
        </p:blipFill>
        <p:spPr bwMode="auto">
          <a:xfrm>
            <a:off x="-12700" y="0"/>
            <a:ext cx="9193213" cy="6884988"/>
          </a:xfrm>
          <a:prstGeom prst="rect">
            <a:avLst/>
          </a:prstGeom>
          <a:noFill/>
          <a:ln w="9525">
            <a:noFill/>
            <a:miter lim="800000"/>
            <a:headEnd/>
            <a:tailEnd/>
          </a:ln>
        </p:spPr>
      </p:pic>
      <p:sp>
        <p:nvSpPr>
          <p:cNvPr id="2" name="Title 1"/>
          <p:cNvSpPr>
            <a:spLocks noGrp="1"/>
          </p:cNvSpPr>
          <p:nvPr>
            <p:ph type="title"/>
          </p:nvPr>
        </p:nvSpPr>
        <p:spPr>
          <a:xfrm>
            <a:off x="457200" y="1062000"/>
            <a:ext cx="8100000" cy="648000"/>
          </a:xfrm>
        </p:spPr>
        <p:txBody>
          <a:bodyPr anchor="t">
            <a:normAutofit/>
          </a:bodyPr>
          <a:lstStyle>
            <a:lvl1pPr algn="l">
              <a:defRPr sz="2000" b="1" i="0" cap="all"/>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3" name="Content Placeholder 2"/>
          <p:cNvSpPr>
            <a:spLocks noGrp="1"/>
          </p:cNvSpPr>
          <p:nvPr>
            <p:ph idx="1"/>
          </p:nvPr>
        </p:nvSpPr>
        <p:spPr>
          <a:xfrm>
            <a:off x="468001" y="1774800"/>
            <a:ext cx="6407999" cy="4176000"/>
          </a:xfrm>
        </p:spPr>
        <p:txBody>
          <a:bodyPr/>
          <a:lstStyle>
            <a:lvl1pPr marL="0" indent="0">
              <a:spcBef>
                <a:spcPts val="288"/>
              </a:spcBef>
              <a:buFontTx/>
              <a:buNone/>
              <a:defRPr sz="1200" b="1" i="0" cap="all">
                <a:solidFill>
                  <a:srgbClr val="88B50E"/>
                </a:solidFill>
              </a:defRPr>
            </a:lvl1pPr>
            <a:lvl2pPr marL="0" indent="0">
              <a:spcBef>
                <a:spcPts val="300"/>
              </a:spcBef>
              <a:buFontTx/>
              <a:buNone/>
              <a:defRPr sz="1200">
                <a:solidFill>
                  <a:srgbClr val="87888A"/>
                </a:solidFill>
              </a:defRPr>
            </a:lvl2pPr>
            <a:lvl3pPr marL="180000" indent="230400">
              <a:spcBef>
                <a:spcPts val="600"/>
              </a:spcBef>
              <a:buClr>
                <a:srgbClr val="2298D4"/>
              </a:buClr>
              <a:defRPr sz="1200">
                <a:solidFill>
                  <a:srgbClr val="2298D4"/>
                </a:solidFill>
              </a:defRPr>
            </a:lvl3pPr>
            <a:lvl4pPr marL="180000" indent="0">
              <a:buFontTx/>
              <a:buNone/>
              <a:defRPr sz="1200" baseline="0">
                <a:solidFill>
                  <a:srgbClr val="87888A"/>
                </a:solidFill>
              </a:defRPr>
            </a:lvl4pPr>
            <a:lvl5pPr marL="720000" indent="-228600">
              <a:buFont typeface="Arial"/>
              <a:buChar char="•"/>
              <a:defRPr sz="1200">
                <a:solidFill>
                  <a:srgbClr val="88B50E"/>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r>
              <a:rPr lang="de-DE" dirty="0" smtClean="0"/>
              <a:t> </a:t>
            </a:r>
          </a:p>
          <a:p>
            <a:pPr lvl="4"/>
            <a:r>
              <a:rPr lang="de-DE" dirty="0" err="1" smtClean="0"/>
              <a:t>Fifth</a:t>
            </a:r>
            <a:r>
              <a:rPr lang="de-DE" dirty="0" smtClean="0"/>
              <a:t> </a:t>
            </a:r>
            <a:r>
              <a:rPr lang="de-DE" dirty="0" err="1" smtClean="0"/>
              <a:t>level</a:t>
            </a:r>
            <a:endParaRPr lang="en-US" dirty="0"/>
          </a:p>
        </p:txBody>
      </p:sp>
      <p:sp>
        <p:nvSpPr>
          <p:cNvPr id="8" name="Picture Placeholder 9"/>
          <p:cNvSpPr>
            <a:spLocks noGrp="1"/>
          </p:cNvSpPr>
          <p:nvPr>
            <p:ph type="pic" sz="quarter" idx="11"/>
          </p:nvPr>
        </p:nvSpPr>
        <p:spPr>
          <a:xfrm>
            <a:off x="7019925" y="1773238"/>
            <a:ext cx="1512888" cy="2303462"/>
          </a:xfrm>
          <a:prstGeom prst="rect">
            <a:avLst/>
          </a:prstGeom>
        </p:spPr>
        <p:txBody>
          <a:bodyPr rtlCol="0">
            <a:normAutofit/>
          </a:bodyPr>
          <a:lstStyle>
            <a:lvl1pPr marL="0" indent="0">
              <a:buFontTx/>
              <a:buNone/>
              <a:defRPr sz="1200">
                <a:solidFill>
                  <a:srgbClr val="2298D4"/>
                </a:solidFill>
              </a:defRPr>
            </a:lvl1pPr>
          </a:lstStyle>
          <a:p>
            <a:pPr lvl="0"/>
            <a:endParaRPr lang="en-US" noProof="0" dirty="0"/>
          </a:p>
        </p:txBody>
      </p:sp>
      <p:sp>
        <p:nvSpPr>
          <p:cNvPr id="6" name="Date Placeholder 3"/>
          <p:cNvSpPr>
            <a:spLocks noGrp="1"/>
          </p:cNvSpPr>
          <p:nvPr>
            <p:ph type="dt" sz="half" idx="12"/>
          </p:nvPr>
        </p:nvSpPr>
        <p:spPr>
          <a:xfrm>
            <a:off x="6297613" y="6356350"/>
            <a:ext cx="2133600" cy="365125"/>
          </a:xfrm>
        </p:spPr>
        <p:txBody>
          <a:bodyPr rIns="0"/>
          <a:lstStyle>
            <a:lvl1pPr algn="r">
              <a:defRPr>
                <a:solidFill>
                  <a:srgbClr val="87888A"/>
                </a:solidFill>
              </a:defRPr>
            </a:lvl1pPr>
          </a:lstStyle>
          <a:p>
            <a:fld id="{F8B5FAB3-2B41-4A73-843C-005E826A1C9C}" type="datetime1">
              <a:rPr lang="en-US"/>
              <a:pPr/>
              <a:t>3/31/2015</a:t>
            </a:fld>
            <a:endParaRPr lang="en-US"/>
          </a:p>
        </p:txBody>
      </p:sp>
      <p:sp>
        <p:nvSpPr>
          <p:cNvPr id="7" name="Slide Number Placeholder 5"/>
          <p:cNvSpPr>
            <a:spLocks noGrp="1"/>
          </p:cNvSpPr>
          <p:nvPr>
            <p:ph type="sldNum" sz="quarter" idx="13"/>
          </p:nvPr>
        </p:nvSpPr>
        <p:spPr>
          <a:xfrm>
            <a:off x="8431213" y="6356350"/>
            <a:ext cx="712787" cy="365125"/>
          </a:xfrm>
        </p:spPr>
        <p:txBody>
          <a:bodyPr/>
          <a:lstStyle>
            <a:lvl1pPr algn="l">
              <a:defRPr>
                <a:solidFill>
                  <a:srgbClr val="2298D4"/>
                </a:solidFill>
              </a:defRPr>
            </a:lvl1pPr>
          </a:lstStyle>
          <a:p>
            <a:r>
              <a:rPr lang="en-US"/>
              <a:t>| </a:t>
            </a:r>
            <a:fld id="{1742F6A0-F66A-4A13-9F10-39E6B5B28C02}"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cstate="print"/>
          <a:srcRect/>
          <a:stretch>
            <a:fillRect/>
          </a:stretch>
        </p:blipFill>
        <p:spPr bwMode="auto">
          <a:xfrm>
            <a:off x="-12700" y="0"/>
            <a:ext cx="9193213" cy="6884988"/>
          </a:xfrm>
          <a:prstGeom prst="rect">
            <a:avLst/>
          </a:prstGeom>
          <a:noFill/>
          <a:ln w="9525">
            <a:noFill/>
            <a:miter lim="800000"/>
            <a:headEnd/>
            <a:tailEnd/>
          </a:ln>
        </p:spPr>
      </p:pic>
      <p:sp>
        <p:nvSpPr>
          <p:cNvPr id="2" name="Title 1"/>
          <p:cNvSpPr>
            <a:spLocks noGrp="1"/>
          </p:cNvSpPr>
          <p:nvPr>
            <p:ph type="title"/>
          </p:nvPr>
        </p:nvSpPr>
        <p:spPr>
          <a:xfrm>
            <a:off x="457200" y="1062000"/>
            <a:ext cx="8100000" cy="648000"/>
          </a:xfrm>
        </p:spPr>
        <p:txBody>
          <a:bodyPr anchor="t">
            <a:normAutofit/>
          </a:bodyPr>
          <a:lstStyle>
            <a:lvl1pPr algn="l">
              <a:defRPr sz="2000" b="1" i="0" cap="all"/>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3" name="Content Placeholder 2"/>
          <p:cNvSpPr>
            <a:spLocks noGrp="1"/>
          </p:cNvSpPr>
          <p:nvPr>
            <p:ph idx="1"/>
          </p:nvPr>
        </p:nvSpPr>
        <p:spPr>
          <a:xfrm>
            <a:off x="468001" y="1774800"/>
            <a:ext cx="6407999" cy="4176000"/>
          </a:xfrm>
        </p:spPr>
        <p:txBody>
          <a:bodyPr/>
          <a:lstStyle>
            <a:lvl1pPr marL="0" indent="0">
              <a:spcBef>
                <a:spcPts val="288"/>
              </a:spcBef>
              <a:buFontTx/>
              <a:buNone/>
              <a:defRPr sz="1200" b="1" i="0" cap="all">
                <a:solidFill>
                  <a:srgbClr val="88B50E"/>
                </a:solidFill>
              </a:defRPr>
            </a:lvl1pPr>
            <a:lvl2pPr marL="0" indent="0">
              <a:spcBef>
                <a:spcPts val="300"/>
              </a:spcBef>
              <a:buFontTx/>
              <a:buNone/>
              <a:defRPr sz="1200">
                <a:solidFill>
                  <a:srgbClr val="87888A"/>
                </a:solidFill>
              </a:defRPr>
            </a:lvl2pPr>
            <a:lvl3pPr marL="180000" indent="230400">
              <a:spcBef>
                <a:spcPts val="600"/>
              </a:spcBef>
              <a:buClr>
                <a:srgbClr val="2298D4"/>
              </a:buClr>
              <a:defRPr sz="1200">
                <a:solidFill>
                  <a:srgbClr val="2298D4"/>
                </a:solidFill>
              </a:defRPr>
            </a:lvl3pPr>
            <a:lvl4pPr marL="180000" indent="0">
              <a:buFontTx/>
              <a:buNone/>
              <a:defRPr sz="1200" baseline="0">
                <a:solidFill>
                  <a:srgbClr val="87888A"/>
                </a:solidFill>
              </a:defRPr>
            </a:lvl4pPr>
            <a:lvl5pPr marL="720000" indent="-228600">
              <a:buFont typeface="Arial"/>
              <a:buChar char="•"/>
              <a:defRPr sz="1200">
                <a:solidFill>
                  <a:srgbClr val="88B50E"/>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r>
              <a:rPr lang="de-DE" dirty="0" smtClean="0"/>
              <a:t> </a:t>
            </a:r>
          </a:p>
          <a:p>
            <a:pPr lvl="4"/>
            <a:r>
              <a:rPr lang="de-DE" dirty="0" err="1" smtClean="0"/>
              <a:t>Fifth</a:t>
            </a:r>
            <a:r>
              <a:rPr lang="de-DE" dirty="0" smtClean="0"/>
              <a:t> </a:t>
            </a:r>
            <a:r>
              <a:rPr lang="de-DE" dirty="0" err="1" smtClean="0"/>
              <a:t>level</a:t>
            </a:r>
            <a:endParaRPr lang="en-US" dirty="0"/>
          </a:p>
        </p:txBody>
      </p:sp>
      <p:sp>
        <p:nvSpPr>
          <p:cNvPr id="8" name="Picture Placeholder 9"/>
          <p:cNvSpPr>
            <a:spLocks noGrp="1"/>
          </p:cNvSpPr>
          <p:nvPr>
            <p:ph type="pic" sz="quarter" idx="11"/>
          </p:nvPr>
        </p:nvSpPr>
        <p:spPr>
          <a:xfrm>
            <a:off x="7019925" y="1773238"/>
            <a:ext cx="1512888" cy="2303462"/>
          </a:xfrm>
          <a:prstGeom prst="rect">
            <a:avLst/>
          </a:prstGeom>
        </p:spPr>
        <p:txBody>
          <a:bodyPr rtlCol="0">
            <a:normAutofit/>
          </a:bodyPr>
          <a:lstStyle>
            <a:lvl1pPr marL="0" indent="0">
              <a:buFontTx/>
              <a:buNone/>
              <a:defRPr sz="1200">
                <a:solidFill>
                  <a:srgbClr val="2298D4"/>
                </a:solidFill>
              </a:defRPr>
            </a:lvl1pPr>
          </a:lstStyle>
          <a:p>
            <a:pPr lvl="0"/>
            <a:endParaRPr lang="en-US" noProof="0" dirty="0"/>
          </a:p>
        </p:txBody>
      </p:sp>
      <p:sp>
        <p:nvSpPr>
          <p:cNvPr id="6" name="Date Placeholder 3"/>
          <p:cNvSpPr>
            <a:spLocks noGrp="1"/>
          </p:cNvSpPr>
          <p:nvPr>
            <p:ph type="dt" sz="half" idx="12"/>
          </p:nvPr>
        </p:nvSpPr>
        <p:spPr>
          <a:xfrm>
            <a:off x="6297613" y="6356350"/>
            <a:ext cx="2133600" cy="365125"/>
          </a:xfrm>
        </p:spPr>
        <p:txBody>
          <a:bodyPr rIns="0"/>
          <a:lstStyle>
            <a:lvl1pPr algn="r">
              <a:defRPr>
                <a:solidFill>
                  <a:srgbClr val="87888A"/>
                </a:solidFill>
              </a:defRPr>
            </a:lvl1pPr>
          </a:lstStyle>
          <a:p>
            <a:fld id="{B35DF1A2-24A2-4ABE-9CFE-DDFD9B21213C}" type="datetime1">
              <a:rPr lang="en-US"/>
              <a:pPr/>
              <a:t>3/31/2015</a:t>
            </a:fld>
            <a:endParaRPr lang="en-US"/>
          </a:p>
        </p:txBody>
      </p:sp>
      <p:sp>
        <p:nvSpPr>
          <p:cNvPr id="7" name="Slide Number Placeholder 5"/>
          <p:cNvSpPr>
            <a:spLocks noGrp="1"/>
          </p:cNvSpPr>
          <p:nvPr>
            <p:ph type="sldNum" sz="quarter" idx="13"/>
          </p:nvPr>
        </p:nvSpPr>
        <p:spPr>
          <a:xfrm>
            <a:off x="8431213" y="6356350"/>
            <a:ext cx="712787" cy="365125"/>
          </a:xfrm>
        </p:spPr>
        <p:txBody>
          <a:bodyPr/>
          <a:lstStyle>
            <a:lvl1pPr algn="l">
              <a:defRPr>
                <a:solidFill>
                  <a:srgbClr val="2298D4"/>
                </a:solidFill>
              </a:defRPr>
            </a:lvl1pPr>
          </a:lstStyle>
          <a:p>
            <a:r>
              <a:rPr lang="en-US"/>
              <a:t>| </a:t>
            </a:r>
            <a:fld id="{0073B347-66C2-46BA-9A59-2EF5D593BDBE}"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cstate="print"/>
          <a:srcRect/>
          <a:stretch>
            <a:fillRect/>
          </a:stretch>
        </p:blipFill>
        <p:spPr bwMode="auto">
          <a:xfrm>
            <a:off x="-12700" y="0"/>
            <a:ext cx="9193213" cy="6884988"/>
          </a:xfrm>
          <a:prstGeom prst="rect">
            <a:avLst/>
          </a:prstGeom>
          <a:noFill/>
          <a:ln w="9525">
            <a:noFill/>
            <a:miter lim="800000"/>
            <a:headEnd/>
            <a:tailEnd/>
          </a:ln>
        </p:spPr>
      </p:pic>
      <p:sp>
        <p:nvSpPr>
          <p:cNvPr id="2" name="Title 1"/>
          <p:cNvSpPr>
            <a:spLocks noGrp="1"/>
          </p:cNvSpPr>
          <p:nvPr>
            <p:ph type="title"/>
          </p:nvPr>
        </p:nvSpPr>
        <p:spPr>
          <a:xfrm>
            <a:off x="457200" y="1062000"/>
            <a:ext cx="8100000" cy="648000"/>
          </a:xfrm>
        </p:spPr>
        <p:txBody>
          <a:bodyPr anchor="t">
            <a:normAutofit/>
          </a:bodyPr>
          <a:lstStyle>
            <a:lvl1pPr algn="l">
              <a:defRPr sz="2000" b="1" i="0" cap="all"/>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3" name="Content Placeholder 2"/>
          <p:cNvSpPr>
            <a:spLocks noGrp="1"/>
          </p:cNvSpPr>
          <p:nvPr>
            <p:ph idx="1"/>
          </p:nvPr>
        </p:nvSpPr>
        <p:spPr>
          <a:xfrm>
            <a:off x="468001" y="1774800"/>
            <a:ext cx="6407999" cy="4176000"/>
          </a:xfrm>
        </p:spPr>
        <p:txBody>
          <a:bodyPr/>
          <a:lstStyle>
            <a:lvl1pPr marL="0" indent="0">
              <a:spcBef>
                <a:spcPts val="288"/>
              </a:spcBef>
              <a:buFontTx/>
              <a:buNone/>
              <a:defRPr sz="1200" b="1" i="0" cap="all">
                <a:solidFill>
                  <a:srgbClr val="88B50E"/>
                </a:solidFill>
              </a:defRPr>
            </a:lvl1pPr>
            <a:lvl2pPr marL="0" indent="0">
              <a:spcBef>
                <a:spcPts val="300"/>
              </a:spcBef>
              <a:buFontTx/>
              <a:buNone/>
              <a:defRPr sz="1200">
                <a:solidFill>
                  <a:srgbClr val="87888A"/>
                </a:solidFill>
              </a:defRPr>
            </a:lvl2pPr>
            <a:lvl3pPr marL="180000" indent="230400">
              <a:spcBef>
                <a:spcPts val="600"/>
              </a:spcBef>
              <a:buClr>
                <a:srgbClr val="2298D4"/>
              </a:buClr>
              <a:defRPr sz="1200">
                <a:solidFill>
                  <a:srgbClr val="2298D4"/>
                </a:solidFill>
              </a:defRPr>
            </a:lvl3pPr>
            <a:lvl4pPr marL="180000" indent="0">
              <a:buFontTx/>
              <a:buNone/>
              <a:defRPr sz="1200" baseline="0">
                <a:solidFill>
                  <a:srgbClr val="87888A"/>
                </a:solidFill>
              </a:defRPr>
            </a:lvl4pPr>
            <a:lvl5pPr marL="720000" indent="-228600">
              <a:buFont typeface="Arial"/>
              <a:buChar char="•"/>
              <a:defRPr sz="1200">
                <a:solidFill>
                  <a:srgbClr val="88B50E"/>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r>
              <a:rPr lang="de-DE" dirty="0" smtClean="0"/>
              <a:t> </a:t>
            </a:r>
          </a:p>
          <a:p>
            <a:pPr lvl="4"/>
            <a:r>
              <a:rPr lang="de-DE" dirty="0" err="1" smtClean="0"/>
              <a:t>Fifth</a:t>
            </a:r>
            <a:r>
              <a:rPr lang="de-DE" dirty="0" smtClean="0"/>
              <a:t> </a:t>
            </a:r>
            <a:r>
              <a:rPr lang="de-DE" dirty="0" err="1" smtClean="0"/>
              <a:t>level</a:t>
            </a:r>
            <a:endParaRPr lang="en-US" dirty="0"/>
          </a:p>
        </p:txBody>
      </p:sp>
      <p:sp>
        <p:nvSpPr>
          <p:cNvPr id="8" name="Picture Placeholder 9"/>
          <p:cNvSpPr>
            <a:spLocks noGrp="1"/>
          </p:cNvSpPr>
          <p:nvPr>
            <p:ph type="pic" sz="quarter" idx="11"/>
          </p:nvPr>
        </p:nvSpPr>
        <p:spPr>
          <a:xfrm>
            <a:off x="7019925" y="1773238"/>
            <a:ext cx="1512888" cy="2303462"/>
          </a:xfrm>
          <a:prstGeom prst="rect">
            <a:avLst/>
          </a:prstGeom>
        </p:spPr>
        <p:txBody>
          <a:bodyPr rtlCol="0">
            <a:normAutofit/>
          </a:bodyPr>
          <a:lstStyle>
            <a:lvl1pPr marL="0" indent="0">
              <a:buFontTx/>
              <a:buNone/>
              <a:defRPr sz="1200">
                <a:solidFill>
                  <a:srgbClr val="2298D4"/>
                </a:solidFill>
              </a:defRPr>
            </a:lvl1pPr>
          </a:lstStyle>
          <a:p>
            <a:pPr lvl="0"/>
            <a:endParaRPr lang="en-US" noProof="0" dirty="0"/>
          </a:p>
        </p:txBody>
      </p:sp>
      <p:sp>
        <p:nvSpPr>
          <p:cNvPr id="6" name="Date Placeholder 3"/>
          <p:cNvSpPr>
            <a:spLocks noGrp="1"/>
          </p:cNvSpPr>
          <p:nvPr>
            <p:ph type="dt" sz="half" idx="12"/>
          </p:nvPr>
        </p:nvSpPr>
        <p:spPr>
          <a:xfrm>
            <a:off x="6297613" y="6356350"/>
            <a:ext cx="2133600" cy="365125"/>
          </a:xfrm>
        </p:spPr>
        <p:txBody>
          <a:bodyPr rIns="0"/>
          <a:lstStyle>
            <a:lvl1pPr algn="r">
              <a:defRPr>
                <a:solidFill>
                  <a:srgbClr val="87888A"/>
                </a:solidFill>
              </a:defRPr>
            </a:lvl1pPr>
          </a:lstStyle>
          <a:p>
            <a:fld id="{D8A77CFC-5AE9-43CE-A332-F7A3E14B9C4F}" type="datetime1">
              <a:rPr lang="en-US"/>
              <a:pPr/>
              <a:t>3/31/2015</a:t>
            </a:fld>
            <a:endParaRPr lang="en-US"/>
          </a:p>
        </p:txBody>
      </p:sp>
      <p:sp>
        <p:nvSpPr>
          <p:cNvPr id="7" name="Slide Number Placeholder 5"/>
          <p:cNvSpPr>
            <a:spLocks noGrp="1"/>
          </p:cNvSpPr>
          <p:nvPr>
            <p:ph type="sldNum" sz="quarter" idx="13"/>
          </p:nvPr>
        </p:nvSpPr>
        <p:spPr>
          <a:xfrm>
            <a:off x="8431213" y="6356350"/>
            <a:ext cx="712787" cy="365125"/>
          </a:xfrm>
        </p:spPr>
        <p:txBody>
          <a:bodyPr/>
          <a:lstStyle>
            <a:lvl1pPr algn="l">
              <a:defRPr>
                <a:solidFill>
                  <a:srgbClr val="2298D4"/>
                </a:solidFill>
              </a:defRPr>
            </a:lvl1pPr>
          </a:lstStyle>
          <a:p>
            <a:r>
              <a:rPr lang="en-US"/>
              <a:t>| </a:t>
            </a:r>
            <a:fld id="{CFB1FEA5-AE99-4C6D-9330-592FEADF8491}"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cstate="print"/>
          <a:srcRect/>
          <a:stretch>
            <a:fillRect/>
          </a:stretch>
        </p:blipFill>
        <p:spPr bwMode="auto">
          <a:xfrm>
            <a:off x="-12700" y="0"/>
            <a:ext cx="9193213" cy="6884988"/>
          </a:xfrm>
          <a:prstGeom prst="rect">
            <a:avLst/>
          </a:prstGeom>
          <a:noFill/>
          <a:ln w="9525">
            <a:noFill/>
            <a:miter lim="800000"/>
            <a:headEnd/>
            <a:tailEnd/>
          </a:ln>
        </p:spPr>
      </p:pic>
      <p:sp>
        <p:nvSpPr>
          <p:cNvPr id="2" name="Title 1"/>
          <p:cNvSpPr>
            <a:spLocks noGrp="1"/>
          </p:cNvSpPr>
          <p:nvPr>
            <p:ph type="title"/>
          </p:nvPr>
        </p:nvSpPr>
        <p:spPr>
          <a:xfrm>
            <a:off x="457200" y="1062000"/>
            <a:ext cx="8100000" cy="648000"/>
          </a:xfrm>
        </p:spPr>
        <p:txBody>
          <a:bodyPr anchor="t">
            <a:normAutofit/>
          </a:bodyPr>
          <a:lstStyle>
            <a:lvl1pPr algn="l">
              <a:defRPr sz="2000" b="1" i="0" cap="all"/>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3" name="Content Placeholder 2"/>
          <p:cNvSpPr>
            <a:spLocks noGrp="1"/>
          </p:cNvSpPr>
          <p:nvPr>
            <p:ph idx="1"/>
          </p:nvPr>
        </p:nvSpPr>
        <p:spPr>
          <a:xfrm>
            <a:off x="468001" y="1774800"/>
            <a:ext cx="6407999" cy="4176000"/>
          </a:xfrm>
        </p:spPr>
        <p:txBody>
          <a:bodyPr/>
          <a:lstStyle>
            <a:lvl1pPr marL="0" indent="0">
              <a:spcBef>
                <a:spcPts val="288"/>
              </a:spcBef>
              <a:buFontTx/>
              <a:buNone/>
              <a:defRPr sz="1200" b="1" i="0" cap="all">
                <a:solidFill>
                  <a:srgbClr val="88B50E"/>
                </a:solidFill>
              </a:defRPr>
            </a:lvl1pPr>
            <a:lvl2pPr marL="0" indent="0">
              <a:spcBef>
                <a:spcPts val="300"/>
              </a:spcBef>
              <a:buFontTx/>
              <a:buNone/>
              <a:defRPr sz="1200">
                <a:solidFill>
                  <a:srgbClr val="87888A"/>
                </a:solidFill>
              </a:defRPr>
            </a:lvl2pPr>
            <a:lvl3pPr marL="180000" indent="230400">
              <a:spcBef>
                <a:spcPts val="600"/>
              </a:spcBef>
              <a:buClr>
                <a:srgbClr val="2298D4"/>
              </a:buClr>
              <a:defRPr sz="1200">
                <a:solidFill>
                  <a:srgbClr val="2298D4"/>
                </a:solidFill>
              </a:defRPr>
            </a:lvl3pPr>
            <a:lvl4pPr marL="180000" indent="0">
              <a:buFontTx/>
              <a:buNone/>
              <a:defRPr sz="1200" baseline="0">
                <a:solidFill>
                  <a:srgbClr val="87888A"/>
                </a:solidFill>
              </a:defRPr>
            </a:lvl4pPr>
            <a:lvl5pPr marL="720000" indent="-228600">
              <a:buFont typeface="Arial"/>
              <a:buChar char="•"/>
              <a:defRPr sz="1200">
                <a:solidFill>
                  <a:srgbClr val="88B50E"/>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r>
              <a:rPr lang="de-DE" dirty="0" smtClean="0"/>
              <a:t> </a:t>
            </a:r>
          </a:p>
          <a:p>
            <a:pPr lvl="4"/>
            <a:r>
              <a:rPr lang="de-DE" dirty="0" err="1" smtClean="0"/>
              <a:t>Fifth</a:t>
            </a:r>
            <a:r>
              <a:rPr lang="de-DE" dirty="0" smtClean="0"/>
              <a:t> </a:t>
            </a:r>
            <a:r>
              <a:rPr lang="de-DE" dirty="0" err="1" smtClean="0"/>
              <a:t>level</a:t>
            </a:r>
            <a:endParaRPr lang="en-US" dirty="0"/>
          </a:p>
        </p:txBody>
      </p:sp>
      <p:sp>
        <p:nvSpPr>
          <p:cNvPr id="8" name="Picture Placeholder 9"/>
          <p:cNvSpPr>
            <a:spLocks noGrp="1"/>
          </p:cNvSpPr>
          <p:nvPr>
            <p:ph type="pic" sz="quarter" idx="11"/>
          </p:nvPr>
        </p:nvSpPr>
        <p:spPr>
          <a:xfrm>
            <a:off x="7019925" y="1773238"/>
            <a:ext cx="1512888" cy="2303462"/>
          </a:xfrm>
          <a:prstGeom prst="rect">
            <a:avLst/>
          </a:prstGeom>
        </p:spPr>
        <p:txBody>
          <a:bodyPr rtlCol="0">
            <a:normAutofit/>
          </a:bodyPr>
          <a:lstStyle>
            <a:lvl1pPr marL="0" indent="0">
              <a:buFontTx/>
              <a:buNone/>
              <a:defRPr sz="1200">
                <a:solidFill>
                  <a:srgbClr val="2298D4"/>
                </a:solidFill>
              </a:defRPr>
            </a:lvl1pPr>
          </a:lstStyle>
          <a:p>
            <a:pPr lvl="0"/>
            <a:endParaRPr lang="en-US" noProof="0" dirty="0"/>
          </a:p>
        </p:txBody>
      </p:sp>
      <p:sp>
        <p:nvSpPr>
          <p:cNvPr id="6" name="Date Placeholder 3"/>
          <p:cNvSpPr>
            <a:spLocks noGrp="1"/>
          </p:cNvSpPr>
          <p:nvPr>
            <p:ph type="dt" sz="half" idx="12"/>
          </p:nvPr>
        </p:nvSpPr>
        <p:spPr>
          <a:xfrm>
            <a:off x="6297613" y="6356350"/>
            <a:ext cx="2133600" cy="365125"/>
          </a:xfrm>
        </p:spPr>
        <p:txBody>
          <a:bodyPr rIns="0"/>
          <a:lstStyle>
            <a:lvl1pPr algn="r">
              <a:defRPr>
                <a:solidFill>
                  <a:srgbClr val="87888A"/>
                </a:solidFill>
              </a:defRPr>
            </a:lvl1pPr>
          </a:lstStyle>
          <a:p>
            <a:fld id="{7AEE3CA9-6EC7-4CFB-83F4-7CEED36D0A1F}" type="datetime1">
              <a:rPr lang="en-US"/>
              <a:pPr/>
              <a:t>3/31/2015</a:t>
            </a:fld>
            <a:endParaRPr lang="en-US"/>
          </a:p>
        </p:txBody>
      </p:sp>
      <p:sp>
        <p:nvSpPr>
          <p:cNvPr id="7" name="Slide Number Placeholder 5"/>
          <p:cNvSpPr>
            <a:spLocks noGrp="1"/>
          </p:cNvSpPr>
          <p:nvPr>
            <p:ph type="sldNum" sz="quarter" idx="13"/>
          </p:nvPr>
        </p:nvSpPr>
        <p:spPr>
          <a:xfrm>
            <a:off x="8431213" y="6356350"/>
            <a:ext cx="712787" cy="365125"/>
          </a:xfrm>
        </p:spPr>
        <p:txBody>
          <a:bodyPr/>
          <a:lstStyle>
            <a:lvl1pPr algn="l">
              <a:defRPr>
                <a:solidFill>
                  <a:srgbClr val="2298D4"/>
                </a:solidFill>
              </a:defRPr>
            </a:lvl1pPr>
          </a:lstStyle>
          <a:p>
            <a:r>
              <a:rPr lang="en-US"/>
              <a:t>| </a:t>
            </a:r>
            <a:fld id="{5E27A826-4012-4106-BD81-51EFA8DA5540}"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cstate="print"/>
          <a:srcRect/>
          <a:stretch>
            <a:fillRect/>
          </a:stretch>
        </p:blipFill>
        <p:spPr bwMode="auto">
          <a:xfrm>
            <a:off x="-12700" y="0"/>
            <a:ext cx="9193213" cy="6884988"/>
          </a:xfrm>
          <a:prstGeom prst="rect">
            <a:avLst/>
          </a:prstGeom>
          <a:noFill/>
          <a:ln w="9525">
            <a:noFill/>
            <a:miter lim="800000"/>
            <a:headEnd/>
            <a:tailEnd/>
          </a:ln>
        </p:spPr>
      </p:pic>
      <p:sp>
        <p:nvSpPr>
          <p:cNvPr id="2" name="Title 1"/>
          <p:cNvSpPr>
            <a:spLocks noGrp="1"/>
          </p:cNvSpPr>
          <p:nvPr>
            <p:ph type="title"/>
          </p:nvPr>
        </p:nvSpPr>
        <p:spPr>
          <a:xfrm>
            <a:off x="457200" y="1062000"/>
            <a:ext cx="8100000" cy="648000"/>
          </a:xfrm>
        </p:spPr>
        <p:txBody>
          <a:bodyPr anchor="t">
            <a:normAutofit/>
          </a:bodyPr>
          <a:lstStyle>
            <a:lvl1pPr algn="l">
              <a:defRPr sz="2000" b="1" i="0" cap="all"/>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3" name="Content Placeholder 2"/>
          <p:cNvSpPr>
            <a:spLocks noGrp="1"/>
          </p:cNvSpPr>
          <p:nvPr>
            <p:ph idx="1"/>
          </p:nvPr>
        </p:nvSpPr>
        <p:spPr>
          <a:xfrm>
            <a:off x="468001" y="1774800"/>
            <a:ext cx="6407999" cy="4176000"/>
          </a:xfrm>
        </p:spPr>
        <p:txBody>
          <a:bodyPr/>
          <a:lstStyle>
            <a:lvl1pPr marL="0" indent="0">
              <a:spcBef>
                <a:spcPts val="288"/>
              </a:spcBef>
              <a:buFontTx/>
              <a:buNone/>
              <a:defRPr sz="1200" b="1" i="0" cap="all">
                <a:solidFill>
                  <a:srgbClr val="88B50E"/>
                </a:solidFill>
              </a:defRPr>
            </a:lvl1pPr>
            <a:lvl2pPr marL="0" indent="0">
              <a:spcBef>
                <a:spcPts val="300"/>
              </a:spcBef>
              <a:buFontTx/>
              <a:buNone/>
              <a:defRPr sz="1200">
                <a:solidFill>
                  <a:srgbClr val="87888A"/>
                </a:solidFill>
              </a:defRPr>
            </a:lvl2pPr>
            <a:lvl3pPr marL="180000" indent="230400">
              <a:spcBef>
                <a:spcPts val="600"/>
              </a:spcBef>
              <a:buClr>
                <a:srgbClr val="2298D4"/>
              </a:buClr>
              <a:defRPr sz="1200">
                <a:solidFill>
                  <a:srgbClr val="2298D4"/>
                </a:solidFill>
              </a:defRPr>
            </a:lvl3pPr>
            <a:lvl4pPr marL="180000" indent="0">
              <a:buFontTx/>
              <a:buNone/>
              <a:defRPr sz="1200" baseline="0">
                <a:solidFill>
                  <a:srgbClr val="87888A"/>
                </a:solidFill>
              </a:defRPr>
            </a:lvl4pPr>
            <a:lvl5pPr marL="720000" indent="-228600">
              <a:buFont typeface="Arial"/>
              <a:buChar char="•"/>
              <a:defRPr sz="1200">
                <a:solidFill>
                  <a:srgbClr val="88B50E"/>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r>
              <a:rPr lang="de-DE" dirty="0" smtClean="0"/>
              <a:t> </a:t>
            </a:r>
          </a:p>
          <a:p>
            <a:pPr lvl="4"/>
            <a:r>
              <a:rPr lang="de-DE" dirty="0" err="1" smtClean="0"/>
              <a:t>Fifth</a:t>
            </a:r>
            <a:r>
              <a:rPr lang="de-DE" dirty="0" smtClean="0"/>
              <a:t> </a:t>
            </a:r>
            <a:r>
              <a:rPr lang="de-DE" dirty="0" err="1" smtClean="0"/>
              <a:t>level</a:t>
            </a:r>
            <a:endParaRPr lang="en-US" dirty="0"/>
          </a:p>
        </p:txBody>
      </p:sp>
      <p:sp>
        <p:nvSpPr>
          <p:cNvPr id="8" name="Picture Placeholder 9"/>
          <p:cNvSpPr>
            <a:spLocks noGrp="1"/>
          </p:cNvSpPr>
          <p:nvPr>
            <p:ph type="pic" sz="quarter" idx="11"/>
          </p:nvPr>
        </p:nvSpPr>
        <p:spPr>
          <a:xfrm>
            <a:off x="7019925" y="1773238"/>
            <a:ext cx="1512888" cy="2303462"/>
          </a:xfrm>
          <a:prstGeom prst="rect">
            <a:avLst/>
          </a:prstGeom>
        </p:spPr>
        <p:txBody>
          <a:bodyPr rtlCol="0">
            <a:normAutofit/>
          </a:bodyPr>
          <a:lstStyle>
            <a:lvl1pPr marL="0" indent="0">
              <a:buFontTx/>
              <a:buNone/>
              <a:defRPr sz="1200">
                <a:solidFill>
                  <a:srgbClr val="2298D4"/>
                </a:solidFill>
              </a:defRPr>
            </a:lvl1pPr>
          </a:lstStyle>
          <a:p>
            <a:pPr lvl="0"/>
            <a:endParaRPr lang="en-US" noProof="0" dirty="0"/>
          </a:p>
        </p:txBody>
      </p:sp>
      <p:sp>
        <p:nvSpPr>
          <p:cNvPr id="6" name="Date Placeholder 3"/>
          <p:cNvSpPr>
            <a:spLocks noGrp="1"/>
          </p:cNvSpPr>
          <p:nvPr>
            <p:ph type="dt" sz="half" idx="12"/>
          </p:nvPr>
        </p:nvSpPr>
        <p:spPr>
          <a:xfrm>
            <a:off x="6297613" y="6356350"/>
            <a:ext cx="2133600" cy="365125"/>
          </a:xfrm>
        </p:spPr>
        <p:txBody>
          <a:bodyPr rIns="0"/>
          <a:lstStyle>
            <a:lvl1pPr algn="r">
              <a:defRPr>
                <a:solidFill>
                  <a:srgbClr val="87888A"/>
                </a:solidFill>
              </a:defRPr>
            </a:lvl1pPr>
          </a:lstStyle>
          <a:p>
            <a:fld id="{560ABFAC-08B9-4000-86D5-F6003EC8128A}" type="datetime1">
              <a:rPr lang="en-US"/>
              <a:pPr/>
              <a:t>3/31/2015</a:t>
            </a:fld>
            <a:endParaRPr lang="en-US"/>
          </a:p>
        </p:txBody>
      </p:sp>
      <p:sp>
        <p:nvSpPr>
          <p:cNvPr id="7" name="Slide Number Placeholder 5"/>
          <p:cNvSpPr>
            <a:spLocks noGrp="1"/>
          </p:cNvSpPr>
          <p:nvPr>
            <p:ph type="sldNum" sz="quarter" idx="13"/>
          </p:nvPr>
        </p:nvSpPr>
        <p:spPr>
          <a:xfrm>
            <a:off x="8431213" y="6356350"/>
            <a:ext cx="712787" cy="365125"/>
          </a:xfrm>
        </p:spPr>
        <p:txBody>
          <a:bodyPr/>
          <a:lstStyle>
            <a:lvl1pPr algn="l">
              <a:defRPr>
                <a:solidFill>
                  <a:srgbClr val="2298D4"/>
                </a:solidFill>
              </a:defRPr>
            </a:lvl1pPr>
          </a:lstStyle>
          <a:p>
            <a:r>
              <a:rPr lang="en-US"/>
              <a:t>| </a:t>
            </a:r>
            <a:fld id="{9E6CE48C-BF7B-4FA0-845C-946936B16734}"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cstate="print"/>
          <a:srcRect/>
          <a:stretch>
            <a:fillRect/>
          </a:stretch>
        </p:blipFill>
        <p:spPr bwMode="auto">
          <a:xfrm>
            <a:off x="-12700" y="0"/>
            <a:ext cx="9193213" cy="6884988"/>
          </a:xfrm>
          <a:prstGeom prst="rect">
            <a:avLst/>
          </a:prstGeom>
          <a:noFill/>
          <a:ln w="9525">
            <a:noFill/>
            <a:miter lim="800000"/>
            <a:headEnd/>
            <a:tailEnd/>
          </a:ln>
        </p:spPr>
      </p:pic>
      <p:sp>
        <p:nvSpPr>
          <p:cNvPr id="2" name="Title 1"/>
          <p:cNvSpPr>
            <a:spLocks noGrp="1"/>
          </p:cNvSpPr>
          <p:nvPr>
            <p:ph type="title"/>
          </p:nvPr>
        </p:nvSpPr>
        <p:spPr>
          <a:xfrm>
            <a:off x="457200" y="1062000"/>
            <a:ext cx="8100000" cy="648000"/>
          </a:xfrm>
        </p:spPr>
        <p:txBody>
          <a:bodyPr anchor="t">
            <a:normAutofit/>
          </a:bodyPr>
          <a:lstStyle>
            <a:lvl1pPr algn="l">
              <a:defRPr sz="2000" b="1" i="0" cap="all"/>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3" name="Content Placeholder 2"/>
          <p:cNvSpPr>
            <a:spLocks noGrp="1"/>
          </p:cNvSpPr>
          <p:nvPr>
            <p:ph idx="1"/>
          </p:nvPr>
        </p:nvSpPr>
        <p:spPr>
          <a:xfrm>
            <a:off x="468001" y="1774800"/>
            <a:ext cx="6407999" cy="4176000"/>
          </a:xfrm>
        </p:spPr>
        <p:txBody>
          <a:bodyPr/>
          <a:lstStyle>
            <a:lvl1pPr marL="0" indent="0">
              <a:spcBef>
                <a:spcPts val="288"/>
              </a:spcBef>
              <a:buFontTx/>
              <a:buNone/>
              <a:defRPr sz="1200" b="1" i="0" cap="all">
                <a:solidFill>
                  <a:srgbClr val="88B50E"/>
                </a:solidFill>
              </a:defRPr>
            </a:lvl1pPr>
            <a:lvl2pPr marL="0" indent="0">
              <a:spcBef>
                <a:spcPts val="300"/>
              </a:spcBef>
              <a:buFontTx/>
              <a:buNone/>
              <a:defRPr sz="1200">
                <a:solidFill>
                  <a:srgbClr val="87888A"/>
                </a:solidFill>
              </a:defRPr>
            </a:lvl2pPr>
            <a:lvl3pPr marL="180000" indent="230400">
              <a:spcBef>
                <a:spcPts val="600"/>
              </a:spcBef>
              <a:buClr>
                <a:srgbClr val="2298D4"/>
              </a:buClr>
              <a:defRPr sz="1200">
                <a:solidFill>
                  <a:srgbClr val="2298D4"/>
                </a:solidFill>
              </a:defRPr>
            </a:lvl3pPr>
            <a:lvl4pPr marL="180000" indent="0">
              <a:buFontTx/>
              <a:buNone/>
              <a:defRPr sz="1200" baseline="0">
                <a:solidFill>
                  <a:srgbClr val="87888A"/>
                </a:solidFill>
              </a:defRPr>
            </a:lvl4pPr>
            <a:lvl5pPr marL="720000" indent="-228600">
              <a:buFont typeface="Arial"/>
              <a:buChar char="•"/>
              <a:defRPr sz="1200">
                <a:solidFill>
                  <a:srgbClr val="88B50E"/>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r>
              <a:rPr lang="de-DE" dirty="0" smtClean="0"/>
              <a:t> </a:t>
            </a:r>
          </a:p>
          <a:p>
            <a:pPr lvl="4"/>
            <a:r>
              <a:rPr lang="de-DE" dirty="0" err="1" smtClean="0"/>
              <a:t>Fifth</a:t>
            </a:r>
            <a:r>
              <a:rPr lang="de-DE" dirty="0" smtClean="0"/>
              <a:t> </a:t>
            </a:r>
            <a:r>
              <a:rPr lang="de-DE" dirty="0" err="1" smtClean="0"/>
              <a:t>level</a:t>
            </a:r>
            <a:endParaRPr lang="en-US" dirty="0"/>
          </a:p>
        </p:txBody>
      </p:sp>
      <p:sp>
        <p:nvSpPr>
          <p:cNvPr id="8" name="Picture Placeholder 9"/>
          <p:cNvSpPr>
            <a:spLocks noGrp="1"/>
          </p:cNvSpPr>
          <p:nvPr>
            <p:ph type="pic" sz="quarter" idx="11"/>
          </p:nvPr>
        </p:nvSpPr>
        <p:spPr>
          <a:xfrm>
            <a:off x="7019925" y="1773238"/>
            <a:ext cx="1512888" cy="2303462"/>
          </a:xfrm>
          <a:prstGeom prst="rect">
            <a:avLst/>
          </a:prstGeom>
        </p:spPr>
        <p:txBody>
          <a:bodyPr rtlCol="0">
            <a:normAutofit/>
          </a:bodyPr>
          <a:lstStyle>
            <a:lvl1pPr marL="0" indent="0">
              <a:buFontTx/>
              <a:buNone/>
              <a:defRPr sz="1200">
                <a:solidFill>
                  <a:srgbClr val="2298D4"/>
                </a:solidFill>
              </a:defRPr>
            </a:lvl1pPr>
          </a:lstStyle>
          <a:p>
            <a:pPr lvl="0"/>
            <a:endParaRPr lang="en-US" noProof="0" dirty="0"/>
          </a:p>
        </p:txBody>
      </p:sp>
      <p:sp>
        <p:nvSpPr>
          <p:cNvPr id="6" name="Date Placeholder 3"/>
          <p:cNvSpPr>
            <a:spLocks noGrp="1"/>
          </p:cNvSpPr>
          <p:nvPr>
            <p:ph type="dt" sz="half" idx="12"/>
          </p:nvPr>
        </p:nvSpPr>
        <p:spPr>
          <a:xfrm>
            <a:off x="6297613" y="6356350"/>
            <a:ext cx="2133600" cy="365125"/>
          </a:xfrm>
        </p:spPr>
        <p:txBody>
          <a:bodyPr rIns="0"/>
          <a:lstStyle>
            <a:lvl1pPr algn="r">
              <a:defRPr>
                <a:solidFill>
                  <a:srgbClr val="87888A"/>
                </a:solidFill>
              </a:defRPr>
            </a:lvl1pPr>
          </a:lstStyle>
          <a:p>
            <a:fld id="{4EEE8487-F6EA-4AFB-B2A6-AD58FCD02391}" type="datetime1">
              <a:rPr lang="en-US"/>
              <a:pPr/>
              <a:t>3/31/2015</a:t>
            </a:fld>
            <a:endParaRPr lang="en-US"/>
          </a:p>
        </p:txBody>
      </p:sp>
      <p:sp>
        <p:nvSpPr>
          <p:cNvPr id="7" name="Slide Number Placeholder 5"/>
          <p:cNvSpPr>
            <a:spLocks noGrp="1"/>
          </p:cNvSpPr>
          <p:nvPr>
            <p:ph type="sldNum" sz="quarter" idx="13"/>
          </p:nvPr>
        </p:nvSpPr>
        <p:spPr>
          <a:xfrm>
            <a:off x="8431213" y="6356350"/>
            <a:ext cx="712787" cy="365125"/>
          </a:xfrm>
        </p:spPr>
        <p:txBody>
          <a:bodyPr/>
          <a:lstStyle>
            <a:lvl1pPr algn="l">
              <a:defRPr>
                <a:solidFill>
                  <a:srgbClr val="2298D4"/>
                </a:solidFill>
              </a:defRPr>
            </a:lvl1pPr>
          </a:lstStyle>
          <a:p>
            <a:r>
              <a:rPr lang="en-US"/>
              <a:t>| </a:t>
            </a:r>
            <a:fld id="{58D54E2E-EB6B-4292-938F-5E93047E9A4E}" type="slidenum">
              <a:rPr lang="en-US"/>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cstate="print"/>
          <a:srcRect/>
          <a:stretch>
            <a:fillRect/>
          </a:stretch>
        </p:blipFill>
        <p:spPr bwMode="auto">
          <a:xfrm>
            <a:off x="-12700" y="0"/>
            <a:ext cx="9193213" cy="6884988"/>
          </a:xfrm>
          <a:prstGeom prst="rect">
            <a:avLst/>
          </a:prstGeom>
          <a:noFill/>
          <a:ln w="9525">
            <a:noFill/>
            <a:miter lim="800000"/>
            <a:headEnd/>
            <a:tailEnd/>
          </a:ln>
        </p:spPr>
      </p:pic>
      <p:sp>
        <p:nvSpPr>
          <p:cNvPr id="2" name="Title 1"/>
          <p:cNvSpPr>
            <a:spLocks noGrp="1"/>
          </p:cNvSpPr>
          <p:nvPr>
            <p:ph type="title"/>
          </p:nvPr>
        </p:nvSpPr>
        <p:spPr>
          <a:xfrm>
            <a:off x="457200" y="1062000"/>
            <a:ext cx="8100000" cy="648000"/>
          </a:xfrm>
        </p:spPr>
        <p:txBody>
          <a:bodyPr anchor="t">
            <a:normAutofit/>
          </a:bodyPr>
          <a:lstStyle>
            <a:lvl1pPr algn="l">
              <a:defRPr sz="2000" b="1" i="0" cap="all"/>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3" name="Content Placeholder 2"/>
          <p:cNvSpPr>
            <a:spLocks noGrp="1"/>
          </p:cNvSpPr>
          <p:nvPr>
            <p:ph idx="1"/>
          </p:nvPr>
        </p:nvSpPr>
        <p:spPr>
          <a:xfrm>
            <a:off x="468001" y="1774800"/>
            <a:ext cx="6407999" cy="4176000"/>
          </a:xfrm>
        </p:spPr>
        <p:txBody>
          <a:bodyPr/>
          <a:lstStyle>
            <a:lvl1pPr marL="0" indent="0">
              <a:spcBef>
                <a:spcPts val="288"/>
              </a:spcBef>
              <a:buFontTx/>
              <a:buNone/>
              <a:defRPr sz="1200" b="1" i="0" cap="all">
                <a:solidFill>
                  <a:srgbClr val="88B50E"/>
                </a:solidFill>
              </a:defRPr>
            </a:lvl1pPr>
            <a:lvl2pPr marL="0" indent="0">
              <a:spcBef>
                <a:spcPts val="300"/>
              </a:spcBef>
              <a:buFontTx/>
              <a:buNone/>
              <a:defRPr sz="1200">
                <a:solidFill>
                  <a:srgbClr val="87888A"/>
                </a:solidFill>
              </a:defRPr>
            </a:lvl2pPr>
            <a:lvl3pPr marL="180000" indent="230400">
              <a:spcBef>
                <a:spcPts val="600"/>
              </a:spcBef>
              <a:buClr>
                <a:srgbClr val="2298D4"/>
              </a:buClr>
              <a:defRPr sz="1200">
                <a:solidFill>
                  <a:srgbClr val="2298D4"/>
                </a:solidFill>
              </a:defRPr>
            </a:lvl3pPr>
            <a:lvl4pPr marL="180000" indent="0">
              <a:buFontTx/>
              <a:buNone/>
              <a:defRPr sz="1200" baseline="0">
                <a:solidFill>
                  <a:srgbClr val="87888A"/>
                </a:solidFill>
              </a:defRPr>
            </a:lvl4pPr>
            <a:lvl5pPr marL="720000" indent="-228600">
              <a:buFont typeface="Arial"/>
              <a:buChar char="•"/>
              <a:defRPr sz="1200">
                <a:solidFill>
                  <a:srgbClr val="88B50E"/>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r>
              <a:rPr lang="de-DE" dirty="0" smtClean="0"/>
              <a:t> </a:t>
            </a:r>
          </a:p>
          <a:p>
            <a:pPr lvl="4"/>
            <a:r>
              <a:rPr lang="de-DE" dirty="0" err="1" smtClean="0"/>
              <a:t>Fifth</a:t>
            </a:r>
            <a:r>
              <a:rPr lang="de-DE" dirty="0" smtClean="0"/>
              <a:t> </a:t>
            </a:r>
            <a:r>
              <a:rPr lang="de-DE" dirty="0" err="1" smtClean="0"/>
              <a:t>level</a:t>
            </a:r>
            <a:endParaRPr lang="en-US" dirty="0"/>
          </a:p>
        </p:txBody>
      </p:sp>
      <p:sp>
        <p:nvSpPr>
          <p:cNvPr id="8" name="Picture Placeholder 9"/>
          <p:cNvSpPr>
            <a:spLocks noGrp="1"/>
          </p:cNvSpPr>
          <p:nvPr>
            <p:ph type="pic" sz="quarter" idx="11"/>
          </p:nvPr>
        </p:nvSpPr>
        <p:spPr>
          <a:xfrm>
            <a:off x="7019925" y="1773238"/>
            <a:ext cx="1512888" cy="2303462"/>
          </a:xfrm>
          <a:prstGeom prst="rect">
            <a:avLst/>
          </a:prstGeom>
        </p:spPr>
        <p:txBody>
          <a:bodyPr rtlCol="0">
            <a:normAutofit/>
          </a:bodyPr>
          <a:lstStyle>
            <a:lvl1pPr marL="0" indent="0">
              <a:buFontTx/>
              <a:buNone/>
              <a:defRPr sz="1200">
                <a:solidFill>
                  <a:srgbClr val="2298D4"/>
                </a:solidFill>
              </a:defRPr>
            </a:lvl1pPr>
          </a:lstStyle>
          <a:p>
            <a:pPr lvl="0"/>
            <a:endParaRPr lang="en-US" noProof="0" dirty="0"/>
          </a:p>
        </p:txBody>
      </p:sp>
      <p:sp>
        <p:nvSpPr>
          <p:cNvPr id="6" name="Date Placeholder 3"/>
          <p:cNvSpPr>
            <a:spLocks noGrp="1"/>
          </p:cNvSpPr>
          <p:nvPr>
            <p:ph type="dt" sz="half" idx="12"/>
          </p:nvPr>
        </p:nvSpPr>
        <p:spPr>
          <a:xfrm>
            <a:off x="6297613" y="6356350"/>
            <a:ext cx="2133600" cy="365125"/>
          </a:xfrm>
        </p:spPr>
        <p:txBody>
          <a:bodyPr rIns="0"/>
          <a:lstStyle>
            <a:lvl1pPr algn="r">
              <a:defRPr>
                <a:solidFill>
                  <a:srgbClr val="87888A"/>
                </a:solidFill>
              </a:defRPr>
            </a:lvl1pPr>
          </a:lstStyle>
          <a:p>
            <a:fld id="{5B577355-6540-437A-B8F5-3B51782B99A0}" type="datetime1">
              <a:rPr lang="en-US"/>
              <a:pPr/>
              <a:t>3/31/2015</a:t>
            </a:fld>
            <a:endParaRPr lang="en-US"/>
          </a:p>
        </p:txBody>
      </p:sp>
      <p:sp>
        <p:nvSpPr>
          <p:cNvPr id="7" name="Slide Number Placeholder 5"/>
          <p:cNvSpPr>
            <a:spLocks noGrp="1"/>
          </p:cNvSpPr>
          <p:nvPr>
            <p:ph type="sldNum" sz="quarter" idx="13"/>
          </p:nvPr>
        </p:nvSpPr>
        <p:spPr>
          <a:xfrm>
            <a:off x="8431213" y="6356350"/>
            <a:ext cx="712787" cy="365125"/>
          </a:xfrm>
        </p:spPr>
        <p:txBody>
          <a:bodyPr/>
          <a:lstStyle>
            <a:lvl1pPr algn="l">
              <a:defRPr>
                <a:solidFill>
                  <a:srgbClr val="2298D4"/>
                </a:solidFill>
              </a:defRPr>
            </a:lvl1pPr>
          </a:lstStyle>
          <a:p>
            <a:r>
              <a:rPr lang="en-US"/>
              <a:t>| </a:t>
            </a:r>
            <a:fld id="{06736C7F-0362-4911-8731-2B312EAE4897}"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cstate="print"/>
          <a:srcRect/>
          <a:stretch>
            <a:fillRect/>
          </a:stretch>
        </p:blipFill>
        <p:spPr bwMode="auto">
          <a:xfrm>
            <a:off x="-12700" y="0"/>
            <a:ext cx="9193213" cy="6884988"/>
          </a:xfrm>
          <a:prstGeom prst="rect">
            <a:avLst/>
          </a:prstGeom>
          <a:noFill/>
          <a:ln w="9525">
            <a:noFill/>
            <a:miter lim="800000"/>
            <a:headEnd/>
            <a:tailEnd/>
          </a:ln>
        </p:spPr>
      </p:pic>
      <p:sp>
        <p:nvSpPr>
          <p:cNvPr id="2" name="Title 1"/>
          <p:cNvSpPr>
            <a:spLocks noGrp="1"/>
          </p:cNvSpPr>
          <p:nvPr>
            <p:ph type="title"/>
          </p:nvPr>
        </p:nvSpPr>
        <p:spPr>
          <a:xfrm>
            <a:off x="457200" y="1062000"/>
            <a:ext cx="8100000" cy="648000"/>
          </a:xfrm>
        </p:spPr>
        <p:txBody>
          <a:bodyPr anchor="t">
            <a:normAutofit/>
          </a:bodyPr>
          <a:lstStyle>
            <a:lvl1pPr algn="l">
              <a:defRPr sz="2000" b="1" i="0" cap="all"/>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3" name="Content Placeholder 2"/>
          <p:cNvSpPr>
            <a:spLocks noGrp="1"/>
          </p:cNvSpPr>
          <p:nvPr>
            <p:ph idx="1"/>
          </p:nvPr>
        </p:nvSpPr>
        <p:spPr>
          <a:xfrm>
            <a:off x="468001" y="1774800"/>
            <a:ext cx="6407999" cy="4176000"/>
          </a:xfrm>
        </p:spPr>
        <p:txBody>
          <a:bodyPr/>
          <a:lstStyle>
            <a:lvl1pPr marL="0" indent="0">
              <a:spcBef>
                <a:spcPts val="288"/>
              </a:spcBef>
              <a:buFontTx/>
              <a:buNone/>
              <a:defRPr sz="1200" b="1" i="0" cap="all">
                <a:solidFill>
                  <a:srgbClr val="88B50E"/>
                </a:solidFill>
              </a:defRPr>
            </a:lvl1pPr>
            <a:lvl2pPr marL="0" indent="0">
              <a:spcBef>
                <a:spcPts val="300"/>
              </a:spcBef>
              <a:buFontTx/>
              <a:buNone/>
              <a:defRPr sz="1200">
                <a:solidFill>
                  <a:srgbClr val="87888A"/>
                </a:solidFill>
              </a:defRPr>
            </a:lvl2pPr>
            <a:lvl3pPr marL="180000" indent="230400">
              <a:spcBef>
                <a:spcPts val="600"/>
              </a:spcBef>
              <a:buClr>
                <a:srgbClr val="2298D4"/>
              </a:buClr>
              <a:defRPr sz="1200">
                <a:solidFill>
                  <a:srgbClr val="2298D4"/>
                </a:solidFill>
              </a:defRPr>
            </a:lvl3pPr>
            <a:lvl4pPr marL="180000" indent="0">
              <a:buFontTx/>
              <a:buNone/>
              <a:defRPr sz="1200" baseline="0">
                <a:solidFill>
                  <a:srgbClr val="87888A"/>
                </a:solidFill>
              </a:defRPr>
            </a:lvl4pPr>
            <a:lvl5pPr marL="720000" indent="-228600">
              <a:buFont typeface="Arial"/>
              <a:buChar char="•"/>
              <a:defRPr sz="1200">
                <a:solidFill>
                  <a:srgbClr val="88B50E"/>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r>
              <a:rPr lang="de-DE" dirty="0" smtClean="0"/>
              <a:t> </a:t>
            </a:r>
          </a:p>
          <a:p>
            <a:pPr lvl="4"/>
            <a:r>
              <a:rPr lang="de-DE" dirty="0" err="1" smtClean="0"/>
              <a:t>Fifth</a:t>
            </a:r>
            <a:r>
              <a:rPr lang="de-DE" dirty="0" smtClean="0"/>
              <a:t> </a:t>
            </a:r>
            <a:r>
              <a:rPr lang="de-DE" dirty="0" err="1" smtClean="0"/>
              <a:t>level</a:t>
            </a:r>
            <a:endParaRPr lang="en-US" dirty="0"/>
          </a:p>
        </p:txBody>
      </p:sp>
      <p:sp>
        <p:nvSpPr>
          <p:cNvPr id="8" name="Picture Placeholder 9"/>
          <p:cNvSpPr>
            <a:spLocks noGrp="1"/>
          </p:cNvSpPr>
          <p:nvPr>
            <p:ph type="pic" sz="quarter" idx="11"/>
          </p:nvPr>
        </p:nvSpPr>
        <p:spPr>
          <a:xfrm>
            <a:off x="7019925" y="1773238"/>
            <a:ext cx="1512888" cy="2303462"/>
          </a:xfrm>
          <a:prstGeom prst="rect">
            <a:avLst/>
          </a:prstGeom>
        </p:spPr>
        <p:txBody>
          <a:bodyPr rtlCol="0">
            <a:normAutofit/>
          </a:bodyPr>
          <a:lstStyle>
            <a:lvl1pPr marL="0" indent="0">
              <a:buFontTx/>
              <a:buNone/>
              <a:defRPr sz="1200">
                <a:solidFill>
                  <a:srgbClr val="2298D4"/>
                </a:solidFill>
              </a:defRPr>
            </a:lvl1pPr>
          </a:lstStyle>
          <a:p>
            <a:pPr lvl="0"/>
            <a:endParaRPr lang="en-US" noProof="0" dirty="0"/>
          </a:p>
        </p:txBody>
      </p:sp>
      <p:sp>
        <p:nvSpPr>
          <p:cNvPr id="6" name="Date Placeholder 3"/>
          <p:cNvSpPr>
            <a:spLocks noGrp="1"/>
          </p:cNvSpPr>
          <p:nvPr>
            <p:ph type="dt" sz="half" idx="12"/>
          </p:nvPr>
        </p:nvSpPr>
        <p:spPr>
          <a:xfrm>
            <a:off x="6297613" y="6356350"/>
            <a:ext cx="2133600" cy="365125"/>
          </a:xfrm>
        </p:spPr>
        <p:txBody>
          <a:bodyPr rIns="0"/>
          <a:lstStyle>
            <a:lvl1pPr algn="r">
              <a:defRPr>
                <a:solidFill>
                  <a:srgbClr val="87888A"/>
                </a:solidFill>
              </a:defRPr>
            </a:lvl1pPr>
          </a:lstStyle>
          <a:p>
            <a:fld id="{3DCA0C76-2B6E-4A25-AFFA-1238A0CE6C71}" type="datetime1">
              <a:rPr lang="en-US"/>
              <a:pPr/>
              <a:t>3/31/2015</a:t>
            </a:fld>
            <a:endParaRPr lang="en-US"/>
          </a:p>
        </p:txBody>
      </p:sp>
      <p:sp>
        <p:nvSpPr>
          <p:cNvPr id="7" name="Slide Number Placeholder 5"/>
          <p:cNvSpPr>
            <a:spLocks noGrp="1"/>
          </p:cNvSpPr>
          <p:nvPr>
            <p:ph type="sldNum" sz="quarter" idx="13"/>
          </p:nvPr>
        </p:nvSpPr>
        <p:spPr>
          <a:xfrm>
            <a:off x="8431213" y="6356350"/>
            <a:ext cx="712787" cy="365125"/>
          </a:xfrm>
        </p:spPr>
        <p:txBody>
          <a:bodyPr/>
          <a:lstStyle>
            <a:lvl1pPr algn="l">
              <a:defRPr>
                <a:solidFill>
                  <a:srgbClr val="2298D4"/>
                </a:solidFill>
              </a:defRPr>
            </a:lvl1pPr>
          </a:lstStyle>
          <a:p>
            <a:r>
              <a:rPr lang="en-US"/>
              <a:t>| </a:t>
            </a:r>
            <a:fld id="{AAA8F130-9888-4D89-A378-2368E52A6033}" type="slidenum">
              <a:rPr lang="en-US"/>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cstate="print"/>
          <a:srcRect/>
          <a:stretch>
            <a:fillRect/>
          </a:stretch>
        </p:blipFill>
        <p:spPr bwMode="auto">
          <a:xfrm>
            <a:off x="-12700" y="0"/>
            <a:ext cx="9193213" cy="6884988"/>
          </a:xfrm>
          <a:prstGeom prst="rect">
            <a:avLst/>
          </a:prstGeom>
          <a:noFill/>
          <a:ln w="9525">
            <a:noFill/>
            <a:miter lim="800000"/>
            <a:headEnd/>
            <a:tailEnd/>
          </a:ln>
        </p:spPr>
      </p:pic>
      <p:sp>
        <p:nvSpPr>
          <p:cNvPr id="2" name="Title 1"/>
          <p:cNvSpPr>
            <a:spLocks noGrp="1"/>
          </p:cNvSpPr>
          <p:nvPr>
            <p:ph type="title"/>
          </p:nvPr>
        </p:nvSpPr>
        <p:spPr>
          <a:xfrm>
            <a:off x="457200" y="1062000"/>
            <a:ext cx="8100000" cy="648000"/>
          </a:xfrm>
        </p:spPr>
        <p:txBody>
          <a:bodyPr anchor="t">
            <a:normAutofit/>
          </a:bodyPr>
          <a:lstStyle>
            <a:lvl1pPr algn="l">
              <a:defRPr sz="2000" b="1" i="0" cap="all"/>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3" name="Content Placeholder 2"/>
          <p:cNvSpPr>
            <a:spLocks noGrp="1"/>
          </p:cNvSpPr>
          <p:nvPr>
            <p:ph idx="1"/>
          </p:nvPr>
        </p:nvSpPr>
        <p:spPr>
          <a:xfrm>
            <a:off x="468001" y="1774800"/>
            <a:ext cx="6407999" cy="4176000"/>
          </a:xfrm>
        </p:spPr>
        <p:txBody>
          <a:bodyPr/>
          <a:lstStyle>
            <a:lvl1pPr marL="0" indent="0">
              <a:spcBef>
                <a:spcPts val="288"/>
              </a:spcBef>
              <a:buFontTx/>
              <a:buNone/>
              <a:defRPr sz="1200" b="1" i="0" cap="all">
                <a:solidFill>
                  <a:srgbClr val="88B50E"/>
                </a:solidFill>
              </a:defRPr>
            </a:lvl1pPr>
            <a:lvl2pPr marL="0" indent="0">
              <a:spcBef>
                <a:spcPts val="300"/>
              </a:spcBef>
              <a:buFontTx/>
              <a:buNone/>
              <a:defRPr sz="1200">
                <a:solidFill>
                  <a:srgbClr val="87888A"/>
                </a:solidFill>
              </a:defRPr>
            </a:lvl2pPr>
            <a:lvl3pPr marL="180000" indent="230400">
              <a:spcBef>
                <a:spcPts val="600"/>
              </a:spcBef>
              <a:buClr>
                <a:srgbClr val="2298D4"/>
              </a:buClr>
              <a:defRPr sz="1200">
                <a:solidFill>
                  <a:srgbClr val="2298D4"/>
                </a:solidFill>
              </a:defRPr>
            </a:lvl3pPr>
            <a:lvl4pPr marL="180000" indent="0">
              <a:buFontTx/>
              <a:buNone/>
              <a:defRPr sz="1200" baseline="0">
                <a:solidFill>
                  <a:srgbClr val="87888A"/>
                </a:solidFill>
              </a:defRPr>
            </a:lvl4pPr>
            <a:lvl5pPr marL="720000" indent="-228600">
              <a:buFont typeface="Arial"/>
              <a:buChar char="•"/>
              <a:defRPr sz="1200">
                <a:solidFill>
                  <a:srgbClr val="88B50E"/>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r>
              <a:rPr lang="de-DE" dirty="0" smtClean="0"/>
              <a:t> </a:t>
            </a:r>
          </a:p>
          <a:p>
            <a:pPr lvl="4"/>
            <a:r>
              <a:rPr lang="de-DE" dirty="0" err="1" smtClean="0"/>
              <a:t>Fifth</a:t>
            </a:r>
            <a:r>
              <a:rPr lang="de-DE" dirty="0" smtClean="0"/>
              <a:t> </a:t>
            </a:r>
            <a:r>
              <a:rPr lang="de-DE" dirty="0" err="1" smtClean="0"/>
              <a:t>level</a:t>
            </a:r>
            <a:endParaRPr lang="en-US" dirty="0"/>
          </a:p>
        </p:txBody>
      </p:sp>
      <p:sp>
        <p:nvSpPr>
          <p:cNvPr id="8" name="Picture Placeholder 9"/>
          <p:cNvSpPr>
            <a:spLocks noGrp="1"/>
          </p:cNvSpPr>
          <p:nvPr>
            <p:ph type="pic" sz="quarter" idx="11"/>
          </p:nvPr>
        </p:nvSpPr>
        <p:spPr>
          <a:xfrm>
            <a:off x="7019925" y="1773238"/>
            <a:ext cx="1512888" cy="2303462"/>
          </a:xfrm>
          <a:prstGeom prst="rect">
            <a:avLst/>
          </a:prstGeom>
        </p:spPr>
        <p:txBody>
          <a:bodyPr rtlCol="0">
            <a:normAutofit/>
          </a:bodyPr>
          <a:lstStyle>
            <a:lvl1pPr marL="0" indent="0">
              <a:buFontTx/>
              <a:buNone/>
              <a:defRPr sz="1200">
                <a:solidFill>
                  <a:srgbClr val="2298D4"/>
                </a:solidFill>
              </a:defRPr>
            </a:lvl1pPr>
          </a:lstStyle>
          <a:p>
            <a:pPr lvl="0"/>
            <a:endParaRPr lang="en-US" noProof="0" dirty="0"/>
          </a:p>
        </p:txBody>
      </p:sp>
      <p:sp>
        <p:nvSpPr>
          <p:cNvPr id="6" name="Date Placeholder 3"/>
          <p:cNvSpPr>
            <a:spLocks noGrp="1"/>
          </p:cNvSpPr>
          <p:nvPr>
            <p:ph type="dt" sz="half" idx="12"/>
          </p:nvPr>
        </p:nvSpPr>
        <p:spPr>
          <a:xfrm>
            <a:off x="6297613" y="6356350"/>
            <a:ext cx="2133600" cy="365125"/>
          </a:xfrm>
        </p:spPr>
        <p:txBody>
          <a:bodyPr rIns="0"/>
          <a:lstStyle>
            <a:lvl1pPr algn="r">
              <a:defRPr>
                <a:solidFill>
                  <a:srgbClr val="87888A"/>
                </a:solidFill>
              </a:defRPr>
            </a:lvl1pPr>
          </a:lstStyle>
          <a:p>
            <a:fld id="{7A501B3A-57C4-40DC-90F8-C5737CBD11B3}" type="datetime1">
              <a:rPr lang="en-US"/>
              <a:pPr/>
              <a:t>3/31/2015</a:t>
            </a:fld>
            <a:endParaRPr lang="en-US"/>
          </a:p>
        </p:txBody>
      </p:sp>
      <p:sp>
        <p:nvSpPr>
          <p:cNvPr id="7" name="Slide Number Placeholder 5"/>
          <p:cNvSpPr>
            <a:spLocks noGrp="1"/>
          </p:cNvSpPr>
          <p:nvPr>
            <p:ph type="sldNum" sz="quarter" idx="13"/>
          </p:nvPr>
        </p:nvSpPr>
        <p:spPr>
          <a:xfrm>
            <a:off x="8431213" y="6356350"/>
            <a:ext cx="712787" cy="365125"/>
          </a:xfrm>
        </p:spPr>
        <p:txBody>
          <a:bodyPr/>
          <a:lstStyle>
            <a:lvl1pPr algn="l">
              <a:defRPr>
                <a:solidFill>
                  <a:srgbClr val="2298D4"/>
                </a:solidFill>
              </a:defRPr>
            </a:lvl1pPr>
          </a:lstStyle>
          <a:p>
            <a:r>
              <a:rPr lang="en-US"/>
              <a:t>| </a:t>
            </a:r>
            <a:fld id="{B92F9639-E4B5-458A-AFE2-2F623224449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85494D79-C489-4B95-A7FC-F62DE323C4ED}" type="datetime1">
              <a:rPr lang="en-US"/>
              <a:pPr/>
              <a:t>3/31/2015</a:t>
            </a:fld>
            <a:endParaRPr lang="en-US"/>
          </a:p>
        </p:txBody>
      </p:sp>
      <p:sp>
        <p:nvSpPr>
          <p:cNvPr id="8" name="Footer Placeholder 4"/>
          <p:cNvSpPr>
            <a:spLocks noGrp="1"/>
          </p:cNvSpPr>
          <p:nvPr>
            <p:ph type="ftr" sz="quarter" idx="11"/>
          </p:nvPr>
        </p:nvSpPr>
        <p:spPr/>
        <p:txBody>
          <a:bodyPr/>
          <a:lstStyle>
            <a:lvl1pPr>
              <a:defRPr/>
            </a:lvl1pPr>
          </a:lstStyle>
          <a:p>
            <a:endParaRPr lang="it-IT"/>
          </a:p>
        </p:txBody>
      </p:sp>
      <p:sp>
        <p:nvSpPr>
          <p:cNvPr id="9" name="Slide Number Placeholder 5"/>
          <p:cNvSpPr>
            <a:spLocks noGrp="1"/>
          </p:cNvSpPr>
          <p:nvPr>
            <p:ph type="sldNum" sz="quarter" idx="12"/>
          </p:nvPr>
        </p:nvSpPr>
        <p:spPr/>
        <p:txBody>
          <a:bodyPr/>
          <a:lstStyle>
            <a:lvl1pPr>
              <a:defRPr/>
            </a:lvl1pPr>
          </a:lstStyle>
          <a:p>
            <a:fld id="{E8AEC754-E2B5-4070-9032-F765ECC78BD2}"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cstate="print"/>
          <a:srcRect/>
          <a:stretch>
            <a:fillRect/>
          </a:stretch>
        </p:blipFill>
        <p:spPr bwMode="auto">
          <a:xfrm>
            <a:off x="-12700" y="0"/>
            <a:ext cx="9193213" cy="6884988"/>
          </a:xfrm>
          <a:prstGeom prst="rect">
            <a:avLst/>
          </a:prstGeom>
          <a:noFill/>
          <a:ln w="9525">
            <a:noFill/>
            <a:miter lim="800000"/>
            <a:headEnd/>
            <a:tailEnd/>
          </a:ln>
        </p:spPr>
      </p:pic>
      <p:sp>
        <p:nvSpPr>
          <p:cNvPr id="2" name="Title 1"/>
          <p:cNvSpPr>
            <a:spLocks noGrp="1"/>
          </p:cNvSpPr>
          <p:nvPr>
            <p:ph type="title"/>
          </p:nvPr>
        </p:nvSpPr>
        <p:spPr>
          <a:xfrm>
            <a:off x="457200" y="1062000"/>
            <a:ext cx="8100000" cy="648000"/>
          </a:xfrm>
        </p:spPr>
        <p:txBody>
          <a:bodyPr anchor="t">
            <a:normAutofit/>
          </a:bodyPr>
          <a:lstStyle>
            <a:lvl1pPr algn="l">
              <a:defRPr sz="2000" b="1" i="0" cap="all"/>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3" name="Content Placeholder 2"/>
          <p:cNvSpPr>
            <a:spLocks noGrp="1"/>
          </p:cNvSpPr>
          <p:nvPr>
            <p:ph idx="1"/>
          </p:nvPr>
        </p:nvSpPr>
        <p:spPr>
          <a:xfrm>
            <a:off x="468001" y="1774800"/>
            <a:ext cx="6407999" cy="4176000"/>
          </a:xfrm>
        </p:spPr>
        <p:txBody>
          <a:bodyPr/>
          <a:lstStyle>
            <a:lvl1pPr marL="0" indent="0">
              <a:spcBef>
                <a:spcPts val="288"/>
              </a:spcBef>
              <a:buFontTx/>
              <a:buNone/>
              <a:defRPr sz="1200" b="1" i="0" cap="all">
                <a:solidFill>
                  <a:srgbClr val="88B50E"/>
                </a:solidFill>
              </a:defRPr>
            </a:lvl1pPr>
            <a:lvl2pPr marL="0" indent="0">
              <a:spcBef>
                <a:spcPts val="300"/>
              </a:spcBef>
              <a:buFontTx/>
              <a:buNone/>
              <a:defRPr sz="1200">
                <a:solidFill>
                  <a:srgbClr val="87888A"/>
                </a:solidFill>
              </a:defRPr>
            </a:lvl2pPr>
            <a:lvl3pPr marL="180000" indent="230400">
              <a:spcBef>
                <a:spcPts val="600"/>
              </a:spcBef>
              <a:buClr>
                <a:srgbClr val="2298D4"/>
              </a:buClr>
              <a:defRPr sz="1200">
                <a:solidFill>
                  <a:srgbClr val="2298D4"/>
                </a:solidFill>
              </a:defRPr>
            </a:lvl3pPr>
            <a:lvl4pPr marL="180000" indent="0">
              <a:buFontTx/>
              <a:buNone/>
              <a:defRPr sz="1200" baseline="0">
                <a:solidFill>
                  <a:srgbClr val="87888A"/>
                </a:solidFill>
              </a:defRPr>
            </a:lvl4pPr>
            <a:lvl5pPr marL="720000" indent="-228600">
              <a:buFont typeface="Arial"/>
              <a:buChar char="•"/>
              <a:defRPr sz="1200">
                <a:solidFill>
                  <a:srgbClr val="88B50E"/>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r>
              <a:rPr lang="de-DE" dirty="0" smtClean="0"/>
              <a:t> </a:t>
            </a:r>
          </a:p>
          <a:p>
            <a:pPr lvl="4"/>
            <a:r>
              <a:rPr lang="de-DE" dirty="0" err="1" smtClean="0"/>
              <a:t>Fifth</a:t>
            </a:r>
            <a:r>
              <a:rPr lang="de-DE" dirty="0" smtClean="0"/>
              <a:t> </a:t>
            </a:r>
            <a:r>
              <a:rPr lang="de-DE" dirty="0" err="1" smtClean="0"/>
              <a:t>level</a:t>
            </a:r>
            <a:endParaRPr lang="en-US" dirty="0"/>
          </a:p>
        </p:txBody>
      </p:sp>
      <p:sp>
        <p:nvSpPr>
          <p:cNvPr id="8" name="Picture Placeholder 9"/>
          <p:cNvSpPr>
            <a:spLocks noGrp="1"/>
          </p:cNvSpPr>
          <p:nvPr>
            <p:ph type="pic" sz="quarter" idx="11"/>
          </p:nvPr>
        </p:nvSpPr>
        <p:spPr>
          <a:xfrm>
            <a:off x="7019925" y="1773238"/>
            <a:ext cx="1512888" cy="2303462"/>
          </a:xfrm>
          <a:prstGeom prst="rect">
            <a:avLst/>
          </a:prstGeom>
        </p:spPr>
        <p:txBody>
          <a:bodyPr rtlCol="0">
            <a:normAutofit/>
          </a:bodyPr>
          <a:lstStyle>
            <a:lvl1pPr marL="0" indent="0">
              <a:buFontTx/>
              <a:buNone/>
              <a:defRPr sz="1200">
                <a:solidFill>
                  <a:srgbClr val="2298D4"/>
                </a:solidFill>
              </a:defRPr>
            </a:lvl1pPr>
          </a:lstStyle>
          <a:p>
            <a:pPr lvl="0"/>
            <a:endParaRPr lang="en-US" noProof="0" dirty="0"/>
          </a:p>
        </p:txBody>
      </p:sp>
      <p:sp>
        <p:nvSpPr>
          <p:cNvPr id="6" name="Date Placeholder 3"/>
          <p:cNvSpPr>
            <a:spLocks noGrp="1"/>
          </p:cNvSpPr>
          <p:nvPr>
            <p:ph type="dt" sz="half" idx="12"/>
          </p:nvPr>
        </p:nvSpPr>
        <p:spPr>
          <a:xfrm>
            <a:off x="6297613" y="6356350"/>
            <a:ext cx="2133600" cy="365125"/>
          </a:xfrm>
        </p:spPr>
        <p:txBody>
          <a:bodyPr rIns="0"/>
          <a:lstStyle>
            <a:lvl1pPr algn="r">
              <a:defRPr>
                <a:solidFill>
                  <a:srgbClr val="87888A"/>
                </a:solidFill>
              </a:defRPr>
            </a:lvl1pPr>
          </a:lstStyle>
          <a:p>
            <a:fld id="{C7936A01-EACC-4D7E-A1FF-46BF228BD8EA}" type="datetime1">
              <a:rPr lang="en-US"/>
              <a:pPr/>
              <a:t>3/31/2015</a:t>
            </a:fld>
            <a:endParaRPr lang="en-US"/>
          </a:p>
        </p:txBody>
      </p:sp>
      <p:sp>
        <p:nvSpPr>
          <p:cNvPr id="7" name="Slide Number Placeholder 5"/>
          <p:cNvSpPr>
            <a:spLocks noGrp="1"/>
          </p:cNvSpPr>
          <p:nvPr>
            <p:ph type="sldNum" sz="quarter" idx="13"/>
          </p:nvPr>
        </p:nvSpPr>
        <p:spPr>
          <a:xfrm>
            <a:off x="8431213" y="6356350"/>
            <a:ext cx="712787" cy="365125"/>
          </a:xfrm>
        </p:spPr>
        <p:txBody>
          <a:bodyPr/>
          <a:lstStyle>
            <a:lvl1pPr algn="l">
              <a:defRPr>
                <a:solidFill>
                  <a:srgbClr val="2298D4"/>
                </a:solidFill>
              </a:defRPr>
            </a:lvl1pPr>
          </a:lstStyle>
          <a:p>
            <a:r>
              <a:rPr lang="en-US"/>
              <a:t>| </a:t>
            </a:r>
            <a:fld id="{4F9E49B9-5A24-4C74-9B39-A5C8BA0A8DF3}" type="slidenum">
              <a:rPr lang="en-US"/>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cstate="print"/>
          <a:srcRect/>
          <a:stretch>
            <a:fillRect/>
          </a:stretch>
        </p:blipFill>
        <p:spPr bwMode="auto">
          <a:xfrm>
            <a:off x="-12700" y="0"/>
            <a:ext cx="9193213" cy="6884988"/>
          </a:xfrm>
          <a:prstGeom prst="rect">
            <a:avLst/>
          </a:prstGeom>
          <a:noFill/>
          <a:ln w="9525">
            <a:noFill/>
            <a:miter lim="800000"/>
            <a:headEnd/>
            <a:tailEnd/>
          </a:ln>
        </p:spPr>
      </p:pic>
      <p:sp>
        <p:nvSpPr>
          <p:cNvPr id="5" name="TextBox 4"/>
          <p:cNvSpPr txBox="1">
            <a:spLocks noChangeArrowheads="1"/>
          </p:cNvSpPr>
          <p:nvPr userDrawn="1"/>
        </p:nvSpPr>
        <p:spPr bwMode="auto">
          <a:xfrm>
            <a:off x="247650" y="6459538"/>
            <a:ext cx="2752725" cy="369887"/>
          </a:xfrm>
          <a:prstGeom prst="rect">
            <a:avLst/>
          </a:prstGeom>
          <a:solidFill>
            <a:schemeClr val="bg1"/>
          </a:solidFill>
          <a:ln w="9525">
            <a:noFill/>
            <a:miter lim="800000"/>
            <a:headEnd/>
            <a:tailEnd/>
          </a:ln>
        </p:spPr>
        <p:txBody>
          <a:bodyPr>
            <a:spAutoFit/>
          </a:bodyPr>
          <a:lstStyle/>
          <a:p>
            <a:endParaRPr lang="de-DE"/>
          </a:p>
        </p:txBody>
      </p:sp>
      <p:sp>
        <p:nvSpPr>
          <p:cNvPr id="6" name="TextBox 5"/>
          <p:cNvSpPr txBox="1"/>
          <p:nvPr userDrawn="1"/>
        </p:nvSpPr>
        <p:spPr>
          <a:xfrm>
            <a:off x="1271588" y="6335713"/>
            <a:ext cx="1516062" cy="461962"/>
          </a:xfrm>
          <a:prstGeom prst="rect">
            <a:avLst/>
          </a:prstGeom>
          <a:noFill/>
        </p:spPr>
        <p:txBody>
          <a:bodyPr lIns="0" tIns="0" rIns="0" bIns="0">
            <a:spAutoFit/>
          </a:bodyPr>
          <a:lstStyle/>
          <a:p>
            <a:pPr algn="just"/>
            <a:r>
              <a:rPr lang="en-US" sz="500">
                <a:solidFill>
                  <a:srgbClr val="7F7F7F"/>
                </a:solidFill>
              </a:rPr>
              <a:t>The sole responsibility for the content of this presentation lies with the Clean Fleets project. It does not necessarily reflect the opinion of the European Union. Neither the EACI nor the European Commission are responsible for any use that may be made of the information contained therein.</a:t>
            </a:r>
            <a:endParaRPr lang="de-DE" sz="500">
              <a:solidFill>
                <a:srgbClr val="7F7F7F"/>
              </a:solidFill>
            </a:endParaRPr>
          </a:p>
        </p:txBody>
      </p:sp>
      <p:pic>
        <p:nvPicPr>
          <p:cNvPr id="7" name="Picture 2" descr="http://ec.europa.eu/energy/intelligent/images/content/iee-vertical-logo/co-funded-iee-vert_en.jpg"/>
          <p:cNvPicPr>
            <a:picLocks noChangeAspect="1" noChangeArrowheads="1"/>
          </p:cNvPicPr>
          <p:nvPr userDrawn="1"/>
        </p:nvPicPr>
        <p:blipFill>
          <a:blip r:embed="rId3" cstate="print"/>
          <a:srcRect/>
          <a:stretch>
            <a:fillRect/>
          </a:stretch>
        </p:blipFill>
        <p:spPr bwMode="auto">
          <a:xfrm>
            <a:off x="107950" y="6281738"/>
            <a:ext cx="1127125" cy="574675"/>
          </a:xfrm>
          <a:prstGeom prst="rect">
            <a:avLst/>
          </a:prstGeom>
          <a:noFill/>
          <a:ln w="9525">
            <a:noFill/>
            <a:miter lim="800000"/>
            <a:headEnd/>
            <a:tailEnd/>
          </a:ln>
        </p:spPr>
      </p:pic>
      <p:sp>
        <p:nvSpPr>
          <p:cNvPr id="8" name="Subtitle 2"/>
          <p:cNvSpPr txBox="1">
            <a:spLocks/>
          </p:cNvSpPr>
          <p:nvPr userDrawn="1"/>
        </p:nvSpPr>
        <p:spPr bwMode="auto">
          <a:xfrm>
            <a:off x="1671638" y="3716338"/>
            <a:ext cx="6640512" cy="1633537"/>
          </a:xfrm>
          <a:prstGeom prst="rect">
            <a:avLst/>
          </a:prstGeom>
          <a:noFill/>
          <a:ln w="9525">
            <a:noFill/>
            <a:miter lim="800000"/>
            <a:headEnd/>
            <a:tailEnd/>
          </a:ln>
        </p:spPr>
        <p:txBody>
          <a:bodyPr>
            <a:normAutofit/>
          </a:bodyPr>
          <a:lstStyle/>
          <a:p>
            <a:pPr defTabSz="457200">
              <a:spcBef>
                <a:spcPct val="20000"/>
              </a:spcBef>
              <a:buFont typeface="Arial" charset="0"/>
              <a:buNone/>
            </a:pPr>
            <a:r>
              <a:rPr lang="de-DE" sz="1600">
                <a:solidFill>
                  <a:srgbClr val="87888A"/>
                </a:solidFill>
              </a:rPr>
              <a:t>CLICK TO EDIT MASTER SUBTITLE STYLE</a:t>
            </a:r>
            <a:endParaRPr lang="en-US" sz="1600">
              <a:solidFill>
                <a:srgbClr val="87888A"/>
              </a:solidFill>
            </a:endParaRPr>
          </a:p>
        </p:txBody>
      </p:sp>
      <p:sp>
        <p:nvSpPr>
          <p:cNvPr id="2" name="Title 1"/>
          <p:cNvSpPr>
            <a:spLocks noGrp="1"/>
          </p:cNvSpPr>
          <p:nvPr>
            <p:ph type="ctrTitle"/>
          </p:nvPr>
        </p:nvSpPr>
        <p:spPr>
          <a:xfrm>
            <a:off x="1591120" y="2734930"/>
            <a:ext cx="6640547" cy="882168"/>
          </a:xfrm>
        </p:spPr>
        <p:txBody>
          <a:bodyPr anchor="b">
            <a:normAutofit/>
          </a:bodyPr>
          <a:lstStyle>
            <a:lvl1pPr algn="l">
              <a:defRPr sz="2200" b="1" i="0" cap="all" baseline="0">
                <a:solidFill>
                  <a:srgbClr val="2298D4"/>
                </a:solidFill>
                <a:latin typeface="Arial"/>
              </a:defRPr>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3" name="Subtitle 2"/>
          <p:cNvSpPr>
            <a:spLocks noGrp="1"/>
          </p:cNvSpPr>
          <p:nvPr>
            <p:ph type="subTitle" idx="1"/>
          </p:nvPr>
        </p:nvSpPr>
        <p:spPr>
          <a:xfrm>
            <a:off x="1591119" y="3695498"/>
            <a:ext cx="6640547" cy="1632595"/>
          </a:xfrm>
        </p:spPr>
        <p:txBody>
          <a:bodyPr>
            <a:normAutofit/>
          </a:bodyPr>
          <a:lstStyle>
            <a:lvl1pPr marL="0" indent="0" algn="l">
              <a:buNone/>
              <a:defRPr sz="1600" u="none" cap="all" baseline="0">
                <a:solidFill>
                  <a:srgbClr val="87888A"/>
                </a:solidFill>
                <a:latin typefac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subtitle</a:t>
            </a:r>
            <a:r>
              <a:rPr lang="de-DE" dirty="0" smtClean="0"/>
              <a:t> style</a:t>
            </a:r>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cstate="print"/>
          <a:srcRect/>
          <a:stretch>
            <a:fillRect/>
          </a:stretch>
        </p:blipFill>
        <p:spPr bwMode="auto">
          <a:xfrm>
            <a:off x="-12700" y="0"/>
            <a:ext cx="9193213" cy="6884988"/>
          </a:xfrm>
          <a:prstGeom prst="rect">
            <a:avLst/>
          </a:prstGeom>
          <a:noFill/>
          <a:ln w="9525">
            <a:noFill/>
            <a:miter lim="800000"/>
            <a:headEnd/>
            <a:tailEnd/>
          </a:ln>
        </p:spPr>
      </p:pic>
      <p:sp>
        <p:nvSpPr>
          <p:cNvPr id="2" name="Title 1"/>
          <p:cNvSpPr>
            <a:spLocks noGrp="1"/>
          </p:cNvSpPr>
          <p:nvPr>
            <p:ph type="title"/>
          </p:nvPr>
        </p:nvSpPr>
        <p:spPr>
          <a:xfrm>
            <a:off x="457200" y="1062000"/>
            <a:ext cx="8100000" cy="648000"/>
          </a:xfrm>
        </p:spPr>
        <p:txBody>
          <a:bodyPr anchor="t">
            <a:normAutofit/>
          </a:bodyPr>
          <a:lstStyle>
            <a:lvl1pPr algn="l">
              <a:defRPr sz="2000" b="1" i="0" cap="all"/>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3" name="Content Placeholder 2"/>
          <p:cNvSpPr>
            <a:spLocks noGrp="1"/>
          </p:cNvSpPr>
          <p:nvPr>
            <p:ph idx="1"/>
          </p:nvPr>
        </p:nvSpPr>
        <p:spPr>
          <a:xfrm>
            <a:off x="468001" y="1774800"/>
            <a:ext cx="6407999" cy="4176000"/>
          </a:xfrm>
        </p:spPr>
        <p:txBody>
          <a:bodyPr/>
          <a:lstStyle>
            <a:lvl1pPr marL="0" indent="0">
              <a:spcBef>
                <a:spcPts val="288"/>
              </a:spcBef>
              <a:buFontTx/>
              <a:buNone/>
              <a:defRPr sz="1200" b="1" i="0" cap="all">
                <a:solidFill>
                  <a:srgbClr val="88B50E"/>
                </a:solidFill>
              </a:defRPr>
            </a:lvl1pPr>
            <a:lvl2pPr marL="0" indent="0">
              <a:spcBef>
                <a:spcPts val="300"/>
              </a:spcBef>
              <a:buFontTx/>
              <a:buNone/>
              <a:defRPr sz="1200">
                <a:solidFill>
                  <a:srgbClr val="87888A"/>
                </a:solidFill>
              </a:defRPr>
            </a:lvl2pPr>
            <a:lvl3pPr marL="180000" indent="230400">
              <a:spcBef>
                <a:spcPts val="600"/>
              </a:spcBef>
              <a:buClr>
                <a:srgbClr val="2298D4"/>
              </a:buClr>
              <a:defRPr sz="1200">
                <a:solidFill>
                  <a:srgbClr val="2298D4"/>
                </a:solidFill>
              </a:defRPr>
            </a:lvl3pPr>
            <a:lvl4pPr marL="180000" indent="0">
              <a:buFontTx/>
              <a:buNone/>
              <a:defRPr sz="1200" baseline="0">
                <a:solidFill>
                  <a:srgbClr val="87888A"/>
                </a:solidFill>
              </a:defRPr>
            </a:lvl4pPr>
            <a:lvl5pPr marL="720000" indent="-228600">
              <a:buFont typeface="Arial"/>
              <a:buChar char="•"/>
              <a:defRPr sz="1200">
                <a:solidFill>
                  <a:srgbClr val="88B50E"/>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r>
              <a:rPr lang="de-DE" dirty="0" smtClean="0"/>
              <a:t> </a:t>
            </a:r>
          </a:p>
          <a:p>
            <a:pPr lvl="4"/>
            <a:r>
              <a:rPr lang="de-DE" dirty="0" err="1" smtClean="0"/>
              <a:t>Fifth</a:t>
            </a:r>
            <a:r>
              <a:rPr lang="de-DE" dirty="0" smtClean="0"/>
              <a:t> </a:t>
            </a:r>
            <a:r>
              <a:rPr lang="de-DE" dirty="0" err="1" smtClean="0"/>
              <a:t>level</a:t>
            </a:r>
            <a:endParaRPr lang="en-US" dirty="0"/>
          </a:p>
        </p:txBody>
      </p:sp>
      <p:sp>
        <p:nvSpPr>
          <p:cNvPr id="8" name="Picture Placeholder 9"/>
          <p:cNvSpPr>
            <a:spLocks noGrp="1"/>
          </p:cNvSpPr>
          <p:nvPr>
            <p:ph type="pic" sz="quarter" idx="11"/>
          </p:nvPr>
        </p:nvSpPr>
        <p:spPr>
          <a:xfrm>
            <a:off x="7019925" y="1773238"/>
            <a:ext cx="1512888" cy="2303462"/>
          </a:xfrm>
          <a:prstGeom prst="rect">
            <a:avLst/>
          </a:prstGeom>
        </p:spPr>
        <p:txBody>
          <a:bodyPr rtlCol="0">
            <a:normAutofit/>
          </a:bodyPr>
          <a:lstStyle>
            <a:lvl1pPr marL="0" indent="0">
              <a:buFontTx/>
              <a:buNone/>
              <a:defRPr sz="1200">
                <a:solidFill>
                  <a:srgbClr val="2298D4"/>
                </a:solidFill>
              </a:defRPr>
            </a:lvl1pPr>
          </a:lstStyle>
          <a:p>
            <a:pPr lvl="0"/>
            <a:endParaRPr lang="en-US" noProof="0" dirty="0"/>
          </a:p>
        </p:txBody>
      </p:sp>
      <p:sp>
        <p:nvSpPr>
          <p:cNvPr id="6" name="Date Placeholder 3"/>
          <p:cNvSpPr>
            <a:spLocks noGrp="1"/>
          </p:cNvSpPr>
          <p:nvPr>
            <p:ph type="dt" sz="half" idx="12"/>
          </p:nvPr>
        </p:nvSpPr>
        <p:spPr>
          <a:xfrm>
            <a:off x="6297613" y="6356350"/>
            <a:ext cx="2133600" cy="365125"/>
          </a:xfrm>
        </p:spPr>
        <p:txBody>
          <a:bodyPr rIns="0"/>
          <a:lstStyle>
            <a:lvl1pPr algn="r" eaLnBrk="0" hangingPunct="0">
              <a:defRPr>
                <a:solidFill>
                  <a:srgbClr val="87888A"/>
                </a:solidFill>
              </a:defRPr>
            </a:lvl1pPr>
          </a:lstStyle>
          <a:p>
            <a:fld id="{5C1992CA-093F-4392-83EF-5626684FE922}" type="datetime1">
              <a:rPr lang="en-US"/>
              <a:pPr/>
              <a:t>3/31/2015</a:t>
            </a:fld>
            <a:endParaRPr lang="en-US"/>
          </a:p>
        </p:txBody>
      </p:sp>
      <p:sp>
        <p:nvSpPr>
          <p:cNvPr id="7" name="Slide Number Placeholder 5"/>
          <p:cNvSpPr>
            <a:spLocks noGrp="1"/>
          </p:cNvSpPr>
          <p:nvPr>
            <p:ph type="sldNum" sz="quarter" idx="13"/>
          </p:nvPr>
        </p:nvSpPr>
        <p:spPr>
          <a:xfrm>
            <a:off x="8431213" y="6356350"/>
            <a:ext cx="712787" cy="365125"/>
          </a:xfrm>
        </p:spPr>
        <p:txBody>
          <a:bodyPr/>
          <a:lstStyle>
            <a:lvl1pPr algn="l" eaLnBrk="0" hangingPunct="0">
              <a:defRPr>
                <a:solidFill>
                  <a:srgbClr val="2298D4"/>
                </a:solidFill>
              </a:defRPr>
            </a:lvl1pPr>
          </a:lstStyle>
          <a:p>
            <a:r>
              <a:rPr lang="en-US"/>
              <a:t>| </a:t>
            </a:r>
            <a:fld id="{BF392C54-2EAF-4376-A9B7-C2A8D6C493C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83D981E5-4BE7-451F-BF40-0ED08B6D69C3}" type="datetime1">
              <a:rPr lang="en-US"/>
              <a:pPr/>
              <a:t>3/31/2015</a:t>
            </a:fld>
            <a:endParaRPr lang="en-US"/>
          </a:p>
        </p:txBody>
      </p:sp>
      <p:sp>
        <p:nvSpPr>
          <p:cNvPr id="4" name="Footer Placeholder 4"/>
          <p:cNvSpPr>
            <a:spLocks noGrp="1"/>
          </p:cNvSpPr>
          <p:nvPr>
            <p:ph type="ftr" sz="quarter" idx="11"/>
          </p:nvPr>
        </p:nvSpPr>
        <p:spPr/>
        <p:txBody>
          <a:bodyPr/>
          <a:lstStyle>
            <a:lvl1pPr>
              <a:defRPr/>
            </a:lvl1pPr>
          </a:lstStyle>
          <a:p>
            <a:endParaRPr lang="it-IT"/>
          </a:p>
        </p:txBody>
      </p:sp>
      <p:sp>
        <p:nvSpPr>
          <p:cNvPr id="5" name="Slide Number Placeholder 5"/>
          <p:cNvSpPr>
            <a:spLocks noGrp="1"/>
          </p:cNvSpPr>
          <p:nvPr>
            <p:ph type="sldNum" sz="quarter" idx="12"/>
          </p:nvPr>
        </p:nvSpPr>
        <p:spPr/>
        <p:txBody>
          <a:bodyPr/>
          <a:lstStyle>
            <a:lvl1pPr>
              <a:defRPr/>
            </a:lvl1pPr>
          </a:lstStyle>
          <a:p>
            <a:fld id="{3B39CE72-0970-4490-A9B4-EFDDBA5EC9B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AC57532-828C-4A8F-BAA9-09773FEEDCCA}" type="datetime1">
              <a:rPr lang="en-US"/>
              <a:pPr/>
              <a:t>3/31/2015</a:t>
            </a:fld>
            <a:endParaRPr lang="en-US"/>
          </a:p>
        </p:txBody>
      </p:sp>
      <p:sp>
        <p:nvSpPr>
          <p:cNvPr id="3" name="Footer Placeholder 4"/>
          <p:cNvSpPr>
            <a:spLocks noGrp="1"/>
          </p:cNvSpPr>
          <p:nvPr>
            <p:ph type="ftr" sz="quarter" idx="11"/>
          </p:nvPr>
        </p:nvSpPr>
        <p:spPr/>
        <p:txBody>
          <a:bodyPr/>
          <a:lstStyle>
            <a:lvl1pPr>
              <a:defRPr/>
            </a:lvl1pPr>
          </a:lstStyle>
          <a:p>
            <a:endParaRPr lang="it-IT"/>
          </a:p>
        </p:txBody>
      </p:sp>
      <p:sp>
        <p:nvSpPr>
          <p:cNvPr id="4" name="Slide Number Placeholder 5"/>
          <p:cNvSpPr>
            <a:spLocks noGrp="1"/>
          </p:cNvSpPr>
          <p:nvPr>
            <p:ph type="sldNum" sz="quarter" idx="12"/>
          </p:nvPr>
        </p:nvSpPr>
        <p:spPr/>
        <p:txBody>
          <a:bodyPr/>
          <a:lstStyle>
            <a:lvl1pPr>
              <a:defRPr/>
            </a:lvl1pPr>
          </a:lstStyle>
          <a:p>
            <a:fld id="{3096BCF8-29E0-4847-8FC3-6FF4165CFF9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8849031-46F9-4C6B-A21B-9FD5BD777782}" type="datetime1">
              <a:rPr lang="en-US"/>
              <a:pPr/>
              <a:t>3/31/2015</a:t>
            </a:fld>
            <a:endParaRPr lang="en-US"/>
          </a:p>
        </p:txBody>
      </p:sp>
      <p:sp>
        <p:nvSpPr>
          <p:cNvPr id="6" name="Footer Placeholder 4"/>
          <p:cNvSpPr>
            <a:spLocks noGrp="1"/>
          </p:cNvSpPr>
          <p:nvPr>
            <p:ph type="ftr" sz="quarter" idx="11"/>
          </p:nvPr>
        </p:nvSpPr>
        <p:spPr/>
        <p:txBody>
          <a:bodyPr/>
          <a:lstStyle>
            <a:lvl1pPr>
              <a:defRPr/>
            </a:lvl1pPr>
          </a:lstStyle>
          <a:p>
            <a:endParaRPr lang="it-IT"/>
          </a:p>
        </p:txBody>
      </p:sp>
      <p:sp>
        <p:nvSpPr>
          <p:cNvPr id="7" name="Slide Number Placeholder 5"/>
          <p:cNvSpPr>
            <a:spLocks noGrp="1"/>
          </p:cNvSpPr>
          <p:nvPr>
            <p:ph type="sldNum" sz="quarter" idx="12"/>
          </p:nvPr>
        </p:nvSpPr>
        <p:spPr/>
        <p:txBody>
          <a:bodyPr/>
          <a:lstStyle>
            <a:lvl1pPr>
              <a:defRPr/>
            </a:lvl1pPr>
          </a:lstStyle>
          <a:p>
            <a:fld id="{B7C74C7B-4F4B-4566-A77E-A14F6CD365D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E64E5D0-9DC1-4DF2-807A-BACD40D10D35}" type="datetime1">
              <a:rPr lang="en-US"/>
              <a:pPr/>
              <a:t>3/31/2015</a:t>
            </a:fld>
            <a:endParaRPr lang="en-US"/>
          </a:p>
        </p:txBody>
      </p:sp>
      <p:sp>
        <p:nvSpPr>
          <p:cNvPr id="6" name="Footer Placeholder 4"/>
          <p:cNvSpPr>
            <a:spLocks noGrp="1"/>
          </p:cNvSpPr>
          <p:nvPr>
            <p:ph type="ftr" sz="quarter" idx="11"/>
          </p:nvPr>
        </p:nvSpPr>
        <p:spPr/>
        <p:txBody>
          <a:bodyPr/>
          <a:lstStyle>
            <a:lvl1pPr>
              <a:defRPr/>
            </a:lvl1pPr>
          </a:lstStyle>
          <a:p>
            <a:endParaRPr lang="it-IT"/>
          </a:p>
        </p:txBody>
      </p:sp>
      <p:sp>
        <p:nvSpPr>
          <p:cNvPr id="7" name="Slide Number Placeholder 5"/>
          <p:cNvSpPr>
            <a:spLocks noGrp="1"/>
          </p:cNvSpPr>
          <p:nvPr>
            <p:ph type="sldNum" sz="quarter" idx="12"/>
          </p:nvPr>
        </p:nvSpPr>
        <p:spPr/>
        <p:txBody>
          <a:bodyPr/>
          <a:lstStyle>
            <a:lvl1pPr>
              <a:defRPr/>
            </a:lvl1pPr>
          </a:lstStyle>
          <a:p>
            <a:fld id="{520FCE81-7327-43E5-9740-B0432DFB859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2.xml"/><Relationship Id="rId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defRPr>
            </a:lvl1pPr>
          </a:lstStyle>
          <a:p>
            <a:fld id="{504DCD7D-0013-4D13-8452-EEECB15C4662}" type="datetime1">
              <a:rPr lang="en-US"/>
              <a:pPr/>
              <a:t>3/31/2015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charset="0"/>
              </a:defRPr>
            </a:lvl1pPr>
          </a:lstStyle>
          <a:p>
            <a:endParaRPr lang="it-I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defRPr>
            </a:lvl1pPr>
          </a:lstStyle>
          <a:p>
            <a:fld id="{4F4C28E1-DB31-47D7-BBA0-939D02E5923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7345" r:id="rId1"/>
    <p:sldLayoutId id="2147487346" r:id="rId2"/>
    <p:sldLayoutId id="2147487347" r:id="rId3"/>
    <p:sldLayoutId id="2147487348" r:id="rId4"/>
    <p:sldLayoutId id="2147487349" r:id="rId5"/>
    <p:sldLayoutId id="2147487350" r:id="rId6"/>
    <p:sldLayoutId id="2147487351" r:id="rId7"/>
    <p:sldLayoutId id="2147487352" r:id="rId8"/>
    <p:sldLayoutId id="2147487353" r:id="rId9"/>
    <p:sldLayoutId id="2147487354" r:id="rId10"/>
    <p:sldLayoutId id="2147487355" r:id="rId11"/>
    <p:sldLayoutId id="2147487356" r:id="rId12"/>
    <p:sldLayoutId id="2147487357" r:id="rId13"/>
    <p:sldLayoutId id="2147487358" r:id="rId14"/>
    <p:sldLayoutId id="2147487359" r:id="rId15"/>
    <p:sldLayoutId id="2147487360" r:id="rId16"/>
    <p:sldLayoutId id="2147487361" r:id="rId17"/>
    <p:sldLayoutId id="2147487362" r:id="rId18"/>
    <p:sldLayoutId id="2147487363" r:id="rId19"/>
    <p:sldLayoutId id="2147487364" r:id="rId20"/>
    <p:sldLayoutId id="2147487365" r:id="rId21"/>
    <p:sldLayoutId id="2147487366" r:id="rId22"/>
    <p:sldLayoutId id="2147487367" r:id="rId23"/>
    <p:sldLayoutId id="2147487368" r:id="rId24"/>
    <p:sldLayoutId id="2147487369" r:id="rId25"/>
    <p:sldLayoutId id="2147487370" r:id="rId26"/>
    <p:sldLayoutId id="2147487371" r:id="rId27"/>
    <p:sldLayoutId id="2147487372" r:id="rId28"/>
    <p:sldLayoutId id="2147487373" r:id="rId29"/>
    <p:sldLayoutId id="2147487374" r:id="rId30"/>
    <p:sldLayoutId id="2147487375" r:id="rId31"/>
    <p:sldLayoutId id="2147487376" r:id="rId32"/>
    <p:sldLayoutId id="2147487377" r:id="rId33"/>
    <p:sldLayoutId id="2147487378" r:id="rId34"/>
    <p:sldLayoutId id="2147487379" r:id="rId35"/>
    <p:sldLayoutId id="2147487380" r:id="rId36"/>
    <p:sldLayoutId id="2147487381" r:id="rId37"/>
    <p:sldLayoutId id="2147487382" r:id="rId38"/>
    <p:sldLayoutId id="2147487383" r:id="rId39"/>
    <p:sldLayoutId id="2147487384" r:id="rId40"/>
    <p:sldLayoutId id="2147487385" r:id="rId41"/>
    <p:sldLayoutId id="2147487386" r:id="rId42"/>
    <p:sldLayoutId id="2147487387" r:id="rId43"/>
    <p:sldLayoutId id="2147487388" r:id="rId44"/>
    <p:sldLayoutId id="2147487389" r:id="rId45"/>
    <p:sldLayoutId id="2147487390" r:id="rId46"/>
    <p:sldLayoutId id="2147487391" r:id="rId47"/>
    <p:sldLayoutId id="2147487392" r:id="rId48"/>
    <p:sldLayoutId id="2147487393" r:id="rId49"/>
    <p:sldLayoutId id="2147487394" r:id="rId50"/>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Click to edit Master title style</a:t>
            </a:r>
            <a:endParaRPr lang="en-US" smtClean="0"/>
          </a:p>
        </p:txBody>
      </p:sp>
      <p:sp>
        <p:nvSpPr>
          <p:cNvPr id="532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DB4D4"/>
                </a:solidFill>
                <a:cs typeface="Arial" charset="0"/>
              </a:defRPr>
            </a:lvl1pPr>
          </a:lstStyle>
          <a:p>
            <a:fld id="{BDD3C1A0-427D-4E1F-A33F-09BD7B79BB3D}" type="datetime1">
              <a:rPr lang="en-US"/>
              <a:pPr/>
              <a:t>3/31/2015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DB4D4"/>
                </a:solidFill>
                <a:cs typeface="Arial" charset="0"/>
              </a:defRPr>
            </a:lvl1pPr>
          </a:lstStyle>
          <a:p>
            <a:endParaRPr lang="it-I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DB4D4"/>
                </a:solidFill>
                <a:cs typeface="Arial" charset="0"/>
              </a:defRPr>
            </a:lvl1pPr>
          </a:lstStyle>
          <a:p>
            <a:fld id="{75A5ACC4-A8D4-4155-A7E8-7BBE1573589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7395" r:id="rId1"/>
    <p:sldLayoutId id="2147487396" r:id="rId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128"/>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9.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0.xml"/><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3.xml"/><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8" Type="http://schemas.openxmlformats.org/officeDocument/2006/relationships/hyperlink" Target="http://www.covenantofmayors.eu/" TargetMode="External"/><Relationship Id="rId3" Type="http://schemas.openxmlformats.org/officeDocument/2006/relationships/hyperlink" Target="http://www.clean-fleets.eu/" TargetMode="External"/><Relationship Id="rId7" Type="http://schemas.openxmlformats.org/officeDocument/2006/relationships/hyperlink" Target="http://www.polis-online.org/" TargetMode="External"/><Relationship Id="rId2" Type="http://schemas.openxmlformats.org/officeDocument/2006/relationships/notesSlide" Target="../notesSlides/notesSlide44.xml"/><Relationship Id="rId1" Type="http://schemas.openxmlformats.org/officeDocument/2006/relationships/slideLayout" Target="../slideLayouts/slideLayout47.xml"/><Relationship Id="rId6" Type="http://schemas.openxmlformats.org/officeDocument/2006/relationships/hyperlink" Target="http://www.eltis.org/" TargetMode="External"/><Relationship Id="rId5" Type="http://schemas.openxmlformats.org/officeDocument/2006/relationships/hyperlink" Target="http://www.civitas.eu/civinet" TargetMode="External"/><Relationship Id="rId4" Type="http://schemas.openxmlformats.org/officeDocument/2006/relationships/hyperlink" Target="http://www.cleanvehicle.eu/" TargetMode="External"/><Relationship Id="rId9" Type="http://schemas.openxmlformats.org/officeDocument/2006/relationships/image" Target="../media/image12.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p:cNvPicPr>
            <a:picLocks noChangeAspect="1"/>
          </p:cNvPicPr>
          <p:nvPr/>
        </p:nvPicPr>
        <p:blipFill>
          <a:blip r:embed="rId3" cstate="print"/>
          <a:srcRect/>
          <a:stretch>
            <a:fillRect/>
          </a:stretch>
        </p:blipFill>
        <p:spPr bwMode="auto">
          <a:xfrm>
            <a:off x="-12700" y="0"/>
            <a:ext cx="9193213" cy="6884988"/>
          </a:xfrm>
          <a:prstGeom prst="rect">
            <a:avLst/>
          </a:prstGeom>
          <a:noFill/>
          <a:ln w="9525">
            <a:noFill/>
            <a:miter lim="800000"/>
            <a:headEnd/>
            <a:tailEnd/>
          </a:ln>
        </p:spPr>
      </p:pic>
      <p:sp>
        <p:nvSpPr>
          <p:cNvPr id="57347" name="TextBox 8"/>
          <p:cNvSpPr txBox="1">
            <a:spLocks noChangeArrowheads="1"/>
          </p:cNvSpPr>
          <p:nvPr/>
        </p:nvSpPr>
        <p:spPr bwMode="auto">
          <a:xfrm>
            <a:off x="166688" y="6437313"/>
            <a:ext cx="2752725" cy="369887"/>
          </a:xfrm>
          <a:prstGeom prst="rect">
            <a:avLst/>
          </a:prstGeom>
          <a:solidFill>
            <a:schemeClr val="bg1"/>
          </a:solidFill>
          <a:ln w="9525">
            <a:noFill/>
            <a:miter lim="800000"/>
            <a:headEnd/>
            <a:tailEnd/>
          </a:ln>
        </p:spPr>
        <p:txBody>
          <a:bodyPr>
            <a:spAutoFit/>
          </a:bodyPr>
          <a:lstStyle/>
          <a:p>
            <a:endParaRPr lang="de-DE"/>
          </a:p>
        </p:txBody>
      </p:sp>
      <p:sp>
        <p:nvSpPr>
          <p:cNvPr id="57348" name="TextBox 9"/>
          <p:cNvSpPr txBox="1">
            <a:spLocks noChangeArrowheads="1"/>
          </p:cNvSpPr>
          <p:nvPr/>
        </p:nvSpPr>
        <p:spPr bwMode="auto">
          <a:xfrm>
            <a:off x="1190625" y="6313488"/>
            <a:ext cx="1516063" cy="461962"/>
          </a:xfrm>
          <a:prstGeom prst="rect">
            <a:avLst/>
          </a:prstGeom>
          <a:noFill/>
          <a:ln w="9525">
            <a:noFill/>
            <a:miter lim="800000"/>
            <a:headEnd/>
            <a:tailEnd/>
          </a:ln>
        </p:spPr>
        <p:txBody>
          <a:bodyPr lIns="0" tIns="0" rIns="0" bIns="0">
            <a:spAutoFit/>
          </a:bodyPr>
          <a:lstStyle/>
          <a:p>
            <a:pPr algn="just"/>
            <a:r>
              <a:rPr lang="en-US" sz="500">
                <a:solidFill>
                  <a:srgbClr val="7F7F7F"/>
                </a:solidFill>
                <a:latin typeface="Calibri" charset="0"/>
              </a:rPr>
              <a:t>The sole responsibility for the content of this presentation lies with the Clean Fleets project. It does not necessarily reflect the opinion of the European Union. Neither the EACI nor the European Commission are responsible for any use that may be made of the information contained therein.</a:t>
            </a:r>
            <a:endParaRPr lang="de-DE" sz="500">
              <a:solidFill>
                <a:srgbClr val="7F7F7F"/>
              </a:solidFill>
              <a:latin typeface="Calibri" charset="0"/>
            </a:endParaRPr>
          </a:p>
        </p:txBody>
      </p:sp>
      <p:pic>
        <p:nvPicPr>
          <p:cNvPr id="57349" name="Picture 2" descr="http://ec.europa.eu/energy/intelligent/images/content/iee-vertical-logo/co-funded-iee-vert_en.jpg"/>
          <p:cNvPicPr>
            <a:picLocks noChangeAspect="1" noChangeArrowheads="1"/>
          </p:cNvPicPr>
          <p:nvPr/>
        </p:nvPicPr>
        <p:blipFill>
          <a:blip r:embed="rId4" cstate="print"/>
          <a:srcRect/>
          <a:stretch>
            <a:fillRect/>
          </a:stretch>
        </p:blipFill>
        <p:spPr bwMode="auto">
          <a:xfrm>
            <a:off x="26988" y="6259513"/>
            <a:ext cx="1127125" cy="574675"/>
          </a:xfrm>
          <a:prstGeom prst="rect">
            <a:avLst/>
          </a:prstGeom>
          <a:noFill/>
          <a:ln w="9525">
            <a:noFill/>
            <a:miter lim="800000"/>
            <a:headEnd/>
            <a:tailEnd/>
          </a:ln>
        </p:spPr>
      </p:pic>
      <p:sp>
        <p:nvSpPr>
          <p:cNvPr id="57350" name="Title 1"/>
          <p:cNvSpPr>
            <a:spLocks noGrp="1"/>
          </p:cNvSpPr>
          <p:nvPr>
            <p:ph type="title"/>
          </p:nvPr>
        </p:nvSpPr>
        <p:spPr>
          <a:xfrm>
            <a:off x="1044575" y="2852738"/>
            <a:ext cx="8099425" cy="1185862"/>
          </a:xfrm>
        </p:spPr>
        <p:txBody>
          <a:bodyPr/>
          <a:lstStyle/>
          <a:p>
            <a:r>
              <a:rPr lang="en-GB" sz="3200" cap="none" smtClean="0">
                <a:solidFill>
                  <a:srgbClr val="2298D5"/>
                </a:solidFill>
                <a:latin typeface="Arial" charset="0"/>
                <a:ea typeface="ＭＳ Ｐゴシック" charset="-128"/>
                <a:cs typeface="Arial" charset="0"/>
              </a:rPr>
              <a:t>MODULE 1 : </a:t>
            </a:r>
            <a:br>
              <a:rPr lang="en-GB" sz="3200" cap="none" smtClean="0">
                <a:solidFill>
                  <a:srgbClr val="2298D5"/>
                </a:solidFill>
                <a:latin typeface="Arial" charset="0"/>
                <a:ea typeface="ＭＳ Ｐゴシック" charset="-128"/>
                <a:cs typeface="Arial" charset="0"/>
              </a:rPr>
            </a:br>
            <a:r>
              <a:rPr lang="en-GB" sz="3200" cap="none" smtClean="0">
                <a:solidFill>
                  <a:srgbClr val="2298D5"/>
                </a:solidFill>
                <a:latin typeface="Arial" charset="0"/>
                <a:ea typeface="ＭＳ Ｐゴシック" charset="-128"/>
                <a:cs typeface="Arial" charset="0"/>
              </a:rPr>
              <a:t>ACHAT DE VÉHICULES PROPRES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57200" y="1062038"/>
            <a:ext cx="8099425" cy="647700"/>
          </a:xfrm>
        </p:spPr>
        <p:txBody>
          <a:bodyPr/>
          <a:lstStyle/>
          <a:p>
            <a:pPr eaLnBrk="1" hangingPunct="1"/>
            <a:r>
              <a:rPr lang="en-GB" cap="none" smtClean="0">
                <a:solidFill>
                  <a:srgbClr val="558ED5"/>
                </a:solidFill>
                <a:latin typeface="Arial" charset="0"/>
                <a:ea typeface="ＭＳ Ｐゴシック" charset="-128"/>
                <a:cs typeface="Arial" charset="0"/>
              </a:rPr>
              <a:t>SOURCES DE LA POLLUTION ATMOSPHÉRIQUE</a:t>
            </a:r>
            <a:endParaRPr lang="de-DE" cap="none" smtClean="0">
              <a:solidFill>
                <a:srgbClr val="558ED5"/>
              </a:solidFill>
              <a:latin typeface="Arial" charset="0"/>
              <a:ea typeface="ＭＳ Ｐゴシック" charset="-128"/>
              <a:cs typeface="Arial" charset="0"/>
            </a:endParaRPr>
          </a:p>
        </p:txBody>
      </p:sp>
      <p:sp>
        <p:nvSpPr>
          <p:cNvPr id="75779" name="Content Placeholder 2"/>
          <p:cNvSpPr txBox="1">
            <a:spLocks/>
          </p:cNvSpPr>
          <p:nvPr/>
        </p:nvSpPr>
        <p:spPr bwMode="auto">
          <a:xfrm>
            <a:off x="196850" y="1590675"/>
            <a:ext cx="8232775" cy="4176713"/>
          </a:xfrm>
          <a:prstGeom prst="rect">
            <a:avLst/>
          </a:prstGeom>
          <a:noFill/>
          <a:ln w="9525">
            <a:noFill/>
            <a:miter lim="800000"/>
            <a:headEnd/>
            <a:tailEnd/>
          </a:ln>
        </p:spPr>
        <p:txBody>
          <a:bodyPr/>
          <a:lstStyle/>
          <a:p>
            <a:pPr marL="625475" lvl="2" indent="-355600" defTabSz="457200">
              <a:spcBef>
                <a:spcPts val="600"/>
              </a:spcBef>
              <a:buClr>
                <a:srgbClr val="2298D4"/>
              </a:buClr>
              <a:buFont typeface="Wingdings" charset="2"/>
              <a:buChar char="Ø"/>
            </a:pPr>
            <a:r>
              <a:rPr lang="fr-FR" sz="2000">
                <a:solidFill>
                  <a:srgbClr val="7F7F7F"/>
                </a:solidFill>
                <a:cs typeface="Arial" charset="0"/>
              </a:rPr>
              <a:t>Poussières du Sahara</a:t>
            </a:r>
          </a:p>
          <a:p>
            <a:pPr marL="625475" lvl="2" indent="-355600" defTabSz="457200">
              <a:spcBef>
                <a:spcPts val="600"/>
              </a:spcBef>
              <a:buClr>
                <a:srgbClr val="2298D4"/>
              </a:buClr>
              <a:buFont typeface="Wingdings" charset="2"/>
              <a:buChar char="Ø"/>
            </a:pPr>
            <a:r>
              <a:rPr lang="fr-FR" sz="2000">
                <a:solidFill>
                  <a:srgbClr val="7F7F7F"/>
                </a:solidFill>
                <a:cs typeface="Arial" charset="0"/>
              </a:rPr>
              <a:t>Industrie </a:t>
            </a:r>
          </a:p>
          <a:p>
            <a:pPr marL="625475" lvl="2" indent="-355600" defTabSz="457200">
              <a:spcBef>
                <a:spcPts val="600"/>
              </a:spcBef>
              <a:buClr>
                <a:srgbClr val="2298D4"/>
              </a:buClr>
              <a:buFont typeface="Wingdings" charset="2"/>
              <a:buChar char="Ø"/>
            </a:pPr>
            <a:r>
              <a:rPr lang="fr-FR" sz="2000">
                <a:solidFill>
                  <a:srgbClr val="7F7F7F"/>
                </a:solidFill>
                <a:cs typeface="Arial" charset="0"/>
              </a:rPr>
              <a:t>Usure des freins et des pneus  </a:t>
            </a:r>
          </a:p>
          <a:p>
            <a:pPr marL="625475" lvl="2" indent="-355600" defTabSz="457200">
              <a:spcBef>
                <a:spcPts val="600"/>
              </a:spcBef>
              <a:buClr>
                <a:srgbClr val="2298D4"/>
              </a:buClr>
              <a:buFont typeface="Wingdings" charset="2"/>
              <a:buChar char="Ø"/>
            </a:pPr>
            <a:r>
              <a:rPr lang="fr-FR" sz="2000">
                <a:solidFill>
                  <a:srgbClr val="7F7F7F"/>
                </a:solidFill>
                <a:cs typeface="Arial" charset="0"/>
              </a:rPr>
              <a:t>Construction </a:t>
            </a:r>
          </a:p>
          <a:p>
            <a:pPr marL="625475" lvl="2" indent="-355600" defTabSz="457200">
              <a:spcBef>
                <a:spcPts val="600"/>
              </a:spcBef>
              <a:buClr>
                <a:srgbClr val="2298D4"/>
              </a:buClr>
              <a:buFont typeface="Wingdings" charset="2"/>
              <a:buChar char="Ø"/>
            </a:pPr>
            <a:r>
              <a:rPr lang="fr-FR" sz="2000">
                <a:solidFill>
                  <a:srgbClr val="7F7F7F"/>
                </a:solidFill>
                <a:cs typeface="Arial" charset="0"/>
              </a:rPr>
              <a:t>Transport </a:t>
            </a:r>
          </a:p>
          <a:p>
            <a:pPr marL="625475" lvl="2" indent="-355600" defTabSz="457200">
              <a:spcBef>
                <a:spcPts val="600"/>
              </a:spcBef>
              <a:buClr>
                <a:srgbClr val="2298D4"/>
              </a:buClr>
            </a:pPr>
            <a:endParaRPr lang="fr-FR" sz="2000">
              <a:solidFill>
                <a:srgbClr val="7F7F7F"/>
              </a:solidFill>
              <a:cs typeface="Arial" charset="0"/>
            </a:endParaRPr>
          </a:p>
          <a:p>
            <a:pPr marL="625475" lvl="2" indent="-355600" defTabSz="457200">
              <a:spcBef>
                <a:spcPts val="600"/>
              </a:spcBef>
              <a:buClr>
                <a:srgbClr val="2298D4"/>
              </a:buClr>
            </a:pPr>
            <a:endParaRPr lang="fr-FR" sz="2000">
              <a:solidFill>
                <a:srgbClr val="7F7F7F"/>
              </a:solidFill>
              <a:cs typeface="Arial" charset="0"/>
            </a:endParaRPr>
          </a:p>
          <a:p>
            <a:pPr marL="625475" lvl="2" indent="-355600" defTabSz="457200">
              <a:spcBef>
                <a:spcPts val="600"/>
              </a:spcBef>
              <a:buClr>
                <a:srgbClr val="2298D4"/>
              </a:buClr>
            </a:pPr>
            <a:endParaRPr lang="fr-FR" sz="2000">
              <a:solidFill>
                <a:srgbClr val="7F7F7F"/>
              </a:solidFill>
              <a:cs typeface="Arial" charset="0"/>
            </a:endParaRPr>
          </a:p>
          <a:p>
            <a:pPr marL="625475" lvl="2" indent="-355600" defTabSz="457200">
              <a:spcBef>
                <a:spcPts val="600"/>
              </a:spcBef>
              <a:buClr>
                <a:srgbClr val="2298D4"/>
              </a:buClr>
              <a:buFont typeface="Wingdings" charset="2"/>
              <a:buChar char="Ø"/>
            </a:pPr>
            <a:r>
              <a:rPr lang="fr-FR" sz="2000">
                <a:solidFill>
                  <a:srgbClr val="7F7F7F"/>
                </a:solidFill>
                <a:cs typeface="Arial" charset="0"/>
              </a:rPr>
              <a:t>Et votre ville, dépasse-t-elle les limites de pollution atmosphérique locale ? </a:t>
            </a:r>
          </a:p>
          <a:p>
            <a:pPr marL="625475" lvl="2" indent="-355600" defTabSz="457200">
              <a:spcBef>
                <a:spcPts val="600"/>
              </a:spcBef>
              <a:buClr>
                <a:srgbClr val="2298D4"/>
              </a:buClr>
            </a:pPr>
            <a:endParaRPr lang="fr-FR" sz="2400">
              <a:solidFill>
                <a:srgbClr val="87888A"/>
              </a:solidFill>
              <a:latin typeface="Calibri" charset="0"/>
            </a:endParaRPr>
          </a:p>
          <a:p>
            <a:pPr marL="625475" lvl="2" indent="-355600" defTabSz="457200">
              <a:spcBef>
                <a:spcPts val="600"/>
              </a:spcBef>
              <a:buClr>
                <a:srgbClr val="2298D4"/>
              </a:buClr>
              <a:buFont typeface="Arial" charset="0"/>
              <a:buNone/>
            </a:pPr>
            <a:endParaRPr lang="fr-FR" sz="2400">
              <a:solidFill>
                <a:srgbClr val="87888A"/>
              </a:solidFill>
              <a:latin typeface="Calibri" charset="0"/>
            </a:endParaRPr>
          </a:p>
          <a:p>
            <a:pPr defTabSz="457200">
              <a:spcBef>
                <a:spcPts val="288"/>
              </a:spcBef>
            </a:pPr>
            <a:endParaRPr lang="fr-FR" sz="1200" b="1">
              <a:solidFill>
                <a:srgbClr val="88B50E"/>
              </a:solidFill>
              <a:latin typeface="Calibri"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457200" y="1062038"/>
            <a:ext cx="8099425" cy="647700"/>
          </a:xfrm>
        </p:spPr>
        <p:txBody>
          <a:bodyPr/>
          <a:lstStyle/>
          <a:p>
            <a:pPr eaLnBrk="1" hangingPunct="1"/>
            <a:r>
              <a:rPr lang="en-GB" cap="none" smtClean="0">
                <a:solidFill>
                  <a:schemeClr val="accent1"/>
                </a:solidFill>
                <a:latin typeface="Arial" charset="0"/>
                <a:ea typeface="ＭＳ Ｐゴシック" charset="-128"/>
                <a:cs typeface="Arial" charset="0"/>
              </a:rPr>
              <a:t>NORMES EURO</a:t>
            </a:r>
            <a:endParaRPr lang="de-DE" cap="none" smtClean="0">
              <a:solidFill>
                <a:schemeClr val="accent1"/>
              </a:solidFill>
              <a:latin typeface="Arial" charset="0"/>
              <a:ea typeface="ＭＳ Ｐゴシック" charset="-128"/>
              <a:cs typeface="Arial" charset="0"/>
            </a:endParaRPr>
          </a:p>
        </p:txBody>
      </p:sp>
      <p:sp>
        <p:nvSpPr>
          <p:cNvPr id="77827" name="Content Placeholder 2"/>
          <p:cNvSpPr txBox="1">
            <a:spLocks/>
          </p:cNvSpPr>
          <p:nvPr/>
        </p:nvSpPr>
        <p:spPr bwMode="auto">
          <a:xfrm>
            <a:off x="196850" y="1590675"/>
            <a:ext cx="8232775" cy="4176713"/>
          </a:xfrm>
          <a:prstGeom prst="rect">
            <a:avLst/>
          </a:prstGeom>
          <a:noFill/>
          <a:ln w="9525">
            <a:noFill/>
            <a:miter lim="800000"/>
            <a:headEnd/>
            <a:tailEnd/>
          </a:ln>
        </p:spPr>
        <p:txBody>
          <a:bodyPr/>
          <a:lstStyle/>
          <a:p>
            <a:pPr marL="269875" lvl="2" defTabSz="457200">
              <a:spcBef>
                <a:spcPts val="600"/>
              </a:spcBef>
              <a:buClr>
                <a:srgbClr val="2298D4"/>
              </a:buClr>
              <a:buFont typeface="Arial" charset="0"/>
              <a:buNone/>
            </a:pPr>
            <a:endParaRPr lang="fr-FR" sz="2000">
              <a:solidFill>
                <a:srgbClr val="87888A"/>
              </a:solidFill>
              <a:cs typeface="Arial" charset="0"/>
            </a:endParaRPr>
          </a:p>
          <a:p>
            <a:pPr marL="269875" lvl="2" defTabSz="457200">
              <a:spcBef>
                <a:spcPts val="600"/>
              </a:spcBef>
              <a:buClr>
                <a:srgbClr val="2298D4"/>
              </a:buClr>
              <a:buFont typeface="Wingdings" charset="2"/>
              <a:buChar char="Ø"/>
            </a:pPr>
            <a:r>
              <a:rPr lang="fr-FR" sz="2000">
                <a:solidFill>
                  <a:srgbClr val="87888A"/>
                </a:solidFill>
                <a:cs typeface="Arial" charset="0"/>
              </a:rPr>
              <a:t>Véhicules lourds Euro VI</a:t>
            </a:r>
          </a:p>
          <a:p>
            <a:pPr marL="977900" lvl="3" indent="-228600" defTabSz="457200">
              <a:spcBef>
                <a:spcPts val="600"/>
              </a:spcBef>
              <a:buClr>
                <a:srgbClr val="2298D4"/>
              </a:buClr>
              <a:buFont typeface="Wingdings" charset="2"/>
              <a:buChar char="Ø"/>
            </a:pPr>
            <a:r>
              <a:rPr lang="fr-FR" sz="1600">
                <a:solidFill>
                  <a:srgbClr val="87888A"/>
                </a:solidFill>
                <a:cs typeface="Arial" charset="0"/>
              </a:rPr>
              <a:t> </a:t>
            </a:r>
            <a:r>
              <a:rPr lang="fr-FR">
                <a:solidFill>
                  <a:srgbClr val="87888A"/>
                </a:solidFill>
                <a:cs typeface="Arial" charset="0"/>
              </a:rPr>
              <a:t>Tous les véhicules neufs</a:t>
            </a:r>
          </a:p>
          <a:p>
            <a:pPr marL="269875" lvl="2" defTabSz="457200">
              <a:spcBef>
                <a:spcPts val="600"/>
              </a:spcBef>
              <a:buClr>
                <a:srgbClr val="2298D4"/>
              </a:buClr>
              <a:buFont typeface="Arial" charset="0"/>
              <a:buNone/>
            </a:pPr>
            <a:endParaRPr lang="fr-FR" sz="2000">
              <a:solidFill>
                <a:srgbClr val="87888A"/>
              </a:solidFill>
              <a:cs typeface="Arial" charset="0"/>
            </a:endParaRPr>
          </a:p>
          <a:p>
            <a:pPr marL="269875" lvl="2" defTabSz="457200">
              <a:spcBef>
                <a:spcPts val="600"/>
              </a:spcBef>
              <a:buClr>
                <a:srgbClr val="2298D4"/>
              </a:buClr>
              <a:buFont typeface="Arial" charset="0"/>
              <a:buNone/>
            </a:pPr>
            <a:endParaRPr lang="fr-FR" sz="2000">
              <a:solidFill>
                <a:srgbClr val="87888A"/>
              </a:solidFill>
              <a:cs typeface="Arial" charset="0"/>
            </a:endParaRPr>
          </a:p>
          <a:p>
            <a:pPr marL="269875" lvl="2" defTabSz="457200">
              <a:spcBef>
                <a:spcPts val="600"/>
              </a:spcBef>
              <a:buClr>
                <a:srgbClr val="2298D4"/>
              </a:buClr>
              <a:buFont typeface="Arial" charset="0"/>
              <a:buNone/>
            </a:pPr>
            <a:endParaRPr lang="fr-FR" sz="2000">
              <a:solidFill>
                <a:srgbClr val="87888A"/>
              </a:solidFill>
              <a:cs typeface="Arial" charset="0"/>
            </a:endParaRPr>
          </a:p>
          <a:p>
            <a:pPr marL="269875" lvl="2" defTabSz="457200">
              <a:spcBef>
                <a:spcPts val="600"/>
              </a:spcBef>
              <a:buClr>
                <a:srgbClr val="2298D4"/>
              </a:buClr>
              <a:buFont typeface="Wingdings" charset="2"/>
              <a:buChar char="Ø"/>
            </a:pPr>
            <a:r>
              <a:rPr lang="fr-FR" sz="2000">
                <a:solidFill>
                  <a:srgbClr val="87888A"/>
                </a:solidFill>
                <a:cs typeface="Arial" charset="0"/>
              </a:rPr>
              <a:t>Véhicules légers Euro 6</a:t>
            </a:r>
          </a:p>
          <a:p>
            <a:pPr marL="977900" lvl="3" indent="-228600" defTabSz="457200">
              <a:spcBef>
                <a:spcPts val="600"/>
              </a:spcBef>
              <a:buClr>
                <a:srgbClr val="2298D4"/>
              </a:buClr>
              <a:buFont typeface="Wingdings" charset="2"/>
              <a:buChar char="Ø"/>
            </a:pPr>
            <a:r>
              <a:rPr lang="fr-FR">
                <a:solidFill>
                  <a:srgbClr val="87888A"/>
                </a:solidFill>
                <a:cs typeface="Arial" charset="0"/>
              </a:rPr>
              <a:t>Tous les véhicules neufs M1 (voitures) de septembre 2014 </a:t>
            </a:r>
          </a:p>
          <a:p>
            <a:pPr marL="977900" lvl="3" indent="-228600" defTabSz="457200">
              <a:spcBef>
                <a:spcPts val="600"/>
              </a:spcBef>
              <a:buClr>
                <a:srgbClr val="2298D4"/>
              </a:buClr>
              <a:buFont typeface="Wingdings" charset="2"/>
              <a:buChar char="Ø"/>
            </a:pPr>
            <a:r>
              <a:rPr lang="fr-FR">
                <a:solidFill>
                  <a:srgbClr val="87888A"/>
                </a:solidFill>
                <a:cs typeface="Arial" charset="0"/>
              </a:rPr>
              <a:t>Véhicules utilitaires légers N1i de septembre 2014 </a:t>
            </a:r>
          </a:p>
          <a:p>
            <a:pPr marL="977900" lvl="3" indent="-228600" defTabSz="457200">
              <a:spcBef>
                <a:spcPts val="600"/>
              </a:spcBef>
              <a:buClr>
                <a:srgbClr val="2298D4"/>
              </a:buClr>
              <a:buFont typeface="Wingdings" charset="2"/>
              <a:buChar char="Ø"/>
            </a:pPr>
            <a:r>
              <a:rPr lang="fr-FR">
                <a:solidFill>
                  <a:srgbClr val="87888A"/>
                </a:solidFill>
                <a:cs typeface="Arial" charset="0"/>
              </a:rPr>
              <a:t>Véhicules utilitaires légers N1ii, N1iii, N2 de septembre 2015</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457200" y="1062038"/>
            <a:ext cx="8099425" cy="647700"/>
          </a:xfrm>
        </p:spPr>
        <p:txBody>
          <a:bodyPr/>
          <a:lstStyle/>
          <a:p>
            <a:pPr eaLnBrk="1" hangingPunct="1"/>
            <a:r>
              <a:rPr lang="en-GB" cap="none" smtClean="0">
                <a:solidFill>
                  <a:schemeClr val="accent1"/>
                </a:solidFill>
                <a:latin typeface="Arial" charset="0"/>
                <a:ea typeface="ＭＳ Ｐゴシック" charset="-128"/>
                <a:cs typeface="Arial" charset="0"/>
              </a:rPr>
              <a:t>POLLUTION ATMOSPHÉRIQUE MONDIALE</a:t>
            </a:r>
            <a:endParaRPr lang="de-DE" cap="none" smtClean="0">
              <a:solidFill>
                <a:schemeClr val="accent1"/>
              </a:solidFill>
              <a:latin typeface="Arial" charset="0"/>
              <a:ea typeface="ＭＳ Ｐゴシック" charset="-128"/>
              <a:cs typeface="Arial" charset="0"/>
            </a:endParaRPr>
          </a:p>
        </p:txBody>
      </p:sp>
      <p:sp>
        <p:nvSpPr>
          <p:cNvPr id="79875" name="Content Placeholder 2"/>
          <p:cNvSpPr txBox="1">
            <a:spLocks/>
          </p:cNvSpPr>
          <p:nvPr/>
        </p:nvSpPr>
        <p:spPr bwMode="auto">
          <a:xfrm>
            <a:off x="179388" y="1700213"/>
            <a:ext cx="8232775" cy="4176712"/>
          </a:xfrm>
          <a:prstGeom prst="rect">
            <a:avLst/>
          </a:prstGeom>
          <a:noFill/>
          <a:ln w="9525">
            <a:noFill/>
            <a:miter lim="800000"/>
            <a:headEnd/>
            <a:tailEnd/>
          </a:ln>
        </p:spPr>
        <p:txBody>
          <a:bodyPr/>
          <a:lstStyle/>
          <a:p>
            <a:pPr marL="625475" lvl="2" indent="-355600" defTabSz="457200">
              <a:spcBef>
                <a:spcPts val="600"/>
              </a:spcBef>
              <a:buClr>
                <a:srgbClr val="2298D4"/>
              </a:buClr>
              <a:buFont typeface="Wingdings" charset="2"/>
              <a:buChar char="Ø"/>
            </a:pPr>
            <a:r>
              <a:rPr lang="fr-FR" sz="2000">
                <a:solidFill>
                  <a:srgbClr val="7F7F7F"/>
                </a:solidFill>
                <a:cs typeface="Arial" charset="0"/>
              </a:rPr>
              <a:t>eCO</a:t>
            </a:r>
            <a:r>
              <a:rPr lang="fr-FR" sz="2000" baseline="-25000">
                <a:solidFill>
                  <a:srgbClr val="7F7F7F"/>
                </a:solidFill>
                <a:cs typeface="Arial" charset="0"/>
              </a:rPr>
              <a:t>2</a:t>
            </a:r>
            <a:endParaRPr lang="fr-FR" sz="2000">
              <a:solidFill>
                <a:srgbClr val="7F7F7F"/>
              </a:solidFill>
              <a:cs typeface="Arial" charset="0"/>
            </a:endParaRPr>
          </a:p>
          <a:p>
            <a:pPr marL="625475" lvl="2" indent="-355600" defTabSz="457200">
              <a:spcBef>
                <a:spcPts val="600"/>
              </a:spcBef>
              <a:buClr>
                <a:srgbClr val="2298D4"/>
              </a:buClr>
              <a:buFont typeface="Wingdings" charset="2"/>
              <a:buChar char="Ø"/>
            </a:pPr>
            <a:endParaRPr lang="fr-FR" sz="2000">
              <a:solidFill>
                <a:srgbClr val="7F7F7F"/>
              </a:solidFill>
              <a:cs typeface="Arial" charset="0"/>
            </a:endParaRPr>
          </a:p>
          <a:p>
            <a:pPr marL="625475" lvl="2" indent="-355600" defTabSz="457200">
              <a:spcBef>
                <a:spcPts val="600"/>
              </a:spcBef>
              <a:buClr>
                <a:srgbClr val="2298D4"/>
              </a:buClr>
              <a:buFont typeface="Wingdings" charset="2"/>
              <a:buChar char="Ø"/>
            </a:pPr>
            <a:r>
              <a:rPr lang="fr-FR" sz="2000">
                <a:solidFill>
                  <a:srgbClr val="7F7F7F"/>
                </a:solidFill>
                <a:cs typeface="Arial" charset="0"/>
              </a:rPr>
              <a:t>Part des transports environ 22%</a:t>
            </a:r>
          </a:p>
          <a:p>
            <a:pPr marL="625475" lvl="2" indent="-355600" defTabSz="457200">
              <a:spcBef>
                <a:spcPts val="600"/>
              </a:spcBef>
              <a:buClr>
                <a:srgbClr val="2298D4"/>
              </a:buClr>
              <a:buFont typeface="Arial" charset="0"/>
              <a:buNone/>
            </a:pPr>
            <a:endParaRPr lang="fr-FR" sz="2000">
              <a:solidFill>
                <a:srgbClr val="7F7F7F"/>
              </a:solidFill>
              <a:cs typeface="Arial" charset="0"/>
            </a:endParaRPr>
          </a:p>
          <a:p>
            <a:pPr marL="625475" lvl="2" indent="-355600" defTabSz="457200">
              <a:spcBef>
                <a:spcPts val="600"/>
              </a:spcBef>
              <a:buClr>
                <a:srgbClr val="2298D4"/>
              </a:buClr>
              <a:buFont typeface="Wingdings" charset="2"/>
              <a:buChar char="Ø"/>
            </a:pPr>
            <a:r>
              <a:rPr lang="fr-FR" sz="2000">
                <a:solidFill>
                  <a:srgbClr val="7F7F7F"/>
                </a:solidFill>
                <a:cs typeface="Arial" charset="0"/>
              </a:rPr>
              <a:t>Objectifs de l’UE</a:t>
            </a:r>
          </a:p>
          <a:p>
            <a:pPr marL="625475" lvl="2" indent="-355600" defTabSz="457200">
              <a:spcBef>
                <a:spcPts val="600"/>
              </a:spcBef>
              <a:buClr>
                <a:srgbClr val="2298D4"/>
              </a:buClr>
              <a:buFont typeface="Wingdings" charset="2"/>
              <a:buChar char="Ø"/>
            </a:pPr>
            <a:endParaRPr lang="fr-FR" sz="2000">
              <a:solidFill>
                <a:srgbClr val="7F7F7F"/>
              </a:solidFill>
              <a:cs typeface="Arial" charset="0"/>
            </a:endParaRPr>
          </a:p>
          <a:p>
            <a:pPr marL="625475" lvl="2" indent="-355600" defTabSz="457200">
              <a:spcBef>
                <a:spcPts val="600"/>
              </a:spcBef>
              <a:buClr>
                <a:srgbClr val="2298D4"/>
              </a:buClr>
              <a:buFont typeface="Wingdings" charset="2"/>
              <a:buChar char="Ø"/>
            </a:pPr>
            <a:r>
              <a:rPr lang="fr-FR" sz="2000">
                <a:solidFill>
                  <a:srgbClr val="7F7F7F"/>
                </a:solidFill>
                <a:cs typeface="Arial" charset="0"/>
              </a:rPr>
              <a:t>Objectifs nationaux</a:t>
            </a:r>
          </a:p>
          <a:p>
            <a:pPr marL="625475" lvl="2" indent="-355600" defTabSz="457200">
              <a:spcBef>
                <a:spcPts val="600"/>
              </a:spcBef>
              <a:buClr>
                <a:srgbClr val="2298D4"/>
              </a:buClr>
              <a:buFont typeface="Wingdings" charset="2"/>
              <a:buChar char="Ø"/>
            </a:pPr>
            <a:endParaRPr lang="fr-FR" sz="2000">
              <a:solidFill>
                <a:srgbClr val="7F7F7F"/>
              </a:solidFill>
              <a:cs typeface="Arial" charset="0"/>
            </a:endParaRPr>
          </a:p>
          <a:p>
            <a:pPr marL="625475" lvl="2" indent="-355600" defTabSz="457200">
              <a:spcBef>
                <a:spcPts val="600"/>
              </a:spcBef>
              <a:buClr>
                <a:srgbClr val="2298D4"/>
              </a:buClr>
              <a:buFont typeface="Wingdings" charset="2"/>
              <a:buChar char="Ø"/>
            </a:pPr>
            <a:r>
              <a:rPr lang="fr-FR" sz="2000">
                <a:solidFill>
                  <a:srgbClr val="7F7F7F"/>
                </a:solidFill>
                <a:cs typeface="Arial" charset="0"/>
              </a:rPr>
              <a:t>CO</a:t>
            </a:r>
            <a:r>
              <a:rPr lang="fr-FR" sz="2000" baseline="-25000">
                <a:solidFill>
                  <a:srgbClr val="7F7F7F"/>
                </a:solidFill>
                <a:cs typeface="Arial" charset="0"/>
              </a:rPr>
              <a:t>2</a:t>
            </a:r>
            <a:r>
              <a:rPr lang="fr-FR" sz="2000">
                <a:solidFill>
                  <a:srgbClr val="7F7F7F"/>
                </a:solidFill>
                <a:cs typeface="Arial" charset="0"/>
              </a:rPr>
              <a:t> – un produit issu de la combustion de carburants fossiles</a:t>
            </a:r>
          </a:p>
          <a:p>
            <a:pPr defTabSz="457200">
              <a:spcBef>
                <a:spcPts val="288"/>
              </a:spcBef>
            </a:pPr>
            <a:endParaRPr lang="fr-FR" sz="1200" b="1">
              <a:solidFill>
                <a:srgbClr val="88B50E"/>
              </a:solidFill>
              <a:latin typeface="Calibri"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457200" y="1062038"/>
            <a:ext cx="8099425" cy="647700"/>
          </a:xfrm>
        </p:spPr>
        <p:txBody>
          <a:bodyPr/>
          <a:lstStyle/>
          <a:p>
            <a:pPr eaLnBrk="1" hangingPunct="1"/>
            <a:r>
              <a:rPr lang="en-GB" sz="1800" cap="none" smtClean="0">
                <a:solidFill>
                  <a:schemeClr val="accent1"/>
                </a:solidFill>
                <a:latin typeface="Arial" charset="0"/>
                <a:ea typeface="ＭＳ Ｐゴシック" charset="-128"/>
                <a:cs typeface="Arial" charset="0"/>
              </a:rPr>
              <a:t>POURQUOI CONSOMMER MOINS DE CARBURANTS FOSSILES ?</a:t>
            </a:r>
          </a:p>
        </p:txBody>
      </p:sp>
      <p:sp>
        <p:nvSpPr>
          <p:cNvPr id="81923" name="Content Placeholder 2"/>
          <p:cNvSpPr>
            <a:spLocks noGrp="1"/>
          </p:cNvSpPr>
          <p:nvPr>
            <p:ph idx="1"/>
          </p:nvPr>
        </p:nvSpPr>
        <p:spPr>
          <a:xfrm>
            <a:off x="-779463" y="1709738"/>
            <a:ext cx="6407151" cy="4176712"/>
          </a:xfrm>
        </p:spPr>
        <p:txBody>
          <a:bodyPr/>
          <a:lstStyle/>
          <a:p>
            <a:pPr eaLnBrk="1" hangingPunct="1"/>
            <a:endParaRPr lang="de-DE" cap="none" smtClean="0">
              <a:ea typeface="ＭＳ Ｐゴシック" charset="-128"/>
            </a:endParaRPr>
          </a:p>
          <a:p>
            <a:pPr eaLnBrk="1" hangingPunct="1"/>
            <a:endParaRPr lang="de-DE" cap="none" smtClean="0">
              <a:ea typeface="ＭＳ Ｐゴシック" charset="-128"/>
            </a:endParaRPr>
          </a:p>
          <a:p>
            <a:pPr eaLnBrk="1" hangingPunct="1"/>
            <a:endParaRPr lang="de-DE" cap="none" smtClean="0">
              <a:ea typeface="ＭＳ Ｐゴシック" charset="-128"/>
            </a:endParaRPr>
          </a:p>
          <a:p>
            <a:pPr eaLnBrk="1" hangingPunct="1"/>
            <a:endParaRPr lang="de-DE" cap="none" smtClean="0">
              <a:ea typeface="ＭＳ Ｐゴシック" charset="-128"/>
            </a:endParaRPr>
          </a:p>
        </p:txBody>
      </p:sp>
      <p:sp>
        <p:nvSpPr>
          <p:cNvPr id="81924" name="Content Placeholder 2"/>
          <p:cNvSpPr txBox="1">
            <a:spLocks/>
          </p:cNvSpPr>
          <p:nvPr/>
        </p:nvSpPr>
        <p:spPr bwMode="auto">
          <a:xfrm>
            <a:off x="179388" y="1692275"/>
            <a:ext cx="8232775" cy="4176713"/>
          </a:xfrm>
          <a:prstGeom prst="rect">
            <a:avLst/>
          </a:prstGeom>
          <a:noFill/>
          <a:ln w="9525">
            <a:noFill/>
            <a:miter lim="800000"/>
            <a:headEnd/>
            <a:tailEnd/>
          </a:ln>
        </p:spPr>
        <p:txBody>
          <a:bodyPr/>
          <a:lstStyle/>
          <a:p>
            <a:pPr marL="625475" lvl="2" indent="-355600" defTabSz="457200">
              <a:spcBef>
                <a:spcPts val="600"/>
              </a:spcBef>
              <a:buClr>
                <a:srgbClr val="2298D4"/>
              </a:buClr>
              <a:buFont typeface="Wingdings" charset="2"/>
              <a:buChar char="Ø"/>
            </a:pPr>
            <a:r>
              <a:rPr lang="fr-FR" sz="2000">
                <a:solidFill>
                  <a:srgbClr val="87888A"/>
                </a:solidFill>
                <a:cs typeface="Arial" charset="0"/>
              </a:rPr>
              <a:t>Ils contribuent au changement climatique</a:t>
            </a:r>
          </a:p>
          <a:p>
            <a:pPr marL="625475" lvl="2" indent="-355600" defTabSz="457200">
              <a:spcBef>
                <a:spcPts val="600"/>
              </a:spcBef>
              <a:buClr>
                <a:srgbClr val="2298D4"/>
              </a:buClr>
              <a:buFont typeface="Wingdings" charset="2"/>
              <a:buChar char="Ø"/>
            </a:pPr>
            <a:endParaRPr lang="fr-FR" sz="2000">
              <a:solidFill>
                <a:srgbClr val="87888A"/>
              </a:solidFill>
              <a:cs typeface="Arial" charset="0"/>
            </a:endParaRPr>
          </a:p>
          <a:p>
            <a:pPr marL="625475" lvl="2" indent="-355600" defTabSz="457200">
              <a:spcBef>
                <a:spcPts val="600"/>
              </a:spcBef>
              <a:buClr>
                <a:srgbClr val="2298D4"/>
              </a:buClr>
              <a:buFont typeface="Wingdings" charset="2"/>
              <a:buChar char="Ø"/>
            </a:pPr>
            <a:r>
              <a:rPr lang="fr-FR" sz="2000">
                <a:solidFill>
                  <a:srgbClr val="87888A"/>
                </a:solidFill>
                <a:cs typeface="Arial" charset="0"/>
              </a:rPr>
              <a:t>Ils contribuent à la dégradation de la qualité de l’air </a:t>
            </a:r>
          </a:p>
          <a:p>
            <a:pPr marL="625475" lvl="2" indent="-355600" defTabSz="457200">
              <a:spcBef>
                <a:spcPts val="600"/>
              </a:spcBef>
              <a:buClr>
                <a:srgbClr val="2298D4"/>
              </a:buClr>
              <a:buFont typeface="Wingdings" charset="2"/>
              <a:buChar char="Ø"/>
            </a:pPr>
            <a:endParaRPr lang="fr-FR" sz="2000">
              <a:solidFill>
                <a:srgbClr val="87888A"/>
              </a:solidFill>
              <a:cs typeface="Arial" charset="0"/>
            </a:endParaRPr>
          </a:p>
          <a:p>
            <a:pPr marL="625475" lvl="2" indent="-355600" defTabSz="457200">
              <a:spcBef>
                <a:spcPts val="600"/>
              </a:spcBef>
              <a:buClr>
                <a:srgbClr val="2298D4"/>
              </a:buClr>
              <a:buFont typeface="Wingdings" charset="2"/>
              <a:buChar char="Ø"/>
            </a:pPr>
            <a:r>
              <a:rPr lang="fr-FR" sz="2000">
                <a:solidFill>
                  <a:srgbClr val="87888A"/>
                </a:solidFill>
                <a:cs typeface="Arial" charset="0"/>
              </a:rPr>
              <a:t>Ils proviennent souvent de régions instables</a:t>
            </a:r>
          </a:p>
          <a:p>
            <a:pPr marL="625475" lvl="2" indent="-355600" defTabSz="457200">
              <a:spcBef>
                <a:spcPts val="600"/>
              </a:spcBef>
              <a:buClr>
                <a:srgbClr val="2298D4"/>
              </a:buClr>
              <a:buFont typeface="Wingdings" charset="2"/>
              <a:buChar char="Ø"/>
            </a:pPr>
            <a:endParaRPr lang="fr-FR" sz="2000">
              <a:solidFill>
                <a:srgbClr val="87888A"/>
              </a:solidFill>
              <a:cs typeface="Arial" charset="0"/>
            </a:endParaRPr>
          </a:p>
          <a:p>
            <a:pPr marL="625475" lvl="2" indent="-355600" defTabSz="457200">
              <a:spcBef>
                <a:spcPts val="600"/>
              </a:spcBef>
              <a:buClr>
                <a:srgbClr val="2298D4"/>
              </a:buClr>
              <a:buFont typeface="Wingdings" charset="2"/>
              <a:buChar char="Ø"/>
            </a:pPr>
            <a:r>
              <a:rPr lang="fr-FR" sz="2000">
                <a:solidFill>
                  <a:srgbClr val="87888A"/>
                </a:solidFill>
                <a:cs typeface="Arial" charset="0"/>
              </a:rPr>
              <a:t>Leur prix sont soumis à des fluctuations mondiales</a:t>
            </a:r>
          </a:p>
          <a:p>
            <a:pPr marL="625475" lvl="2" indent="-355600" defTabSz="457200">
              <a:spcBef>
                <a:spcPts val="600"/>
              </a:spcBef>
              <a:buClr>
                <a:srgbClr val="2298D4"/>
              </a:buClr>
              <a:buFont typeface="Wingdings" charset="2"/>
              <a:buChar char="Ø"/>
            </a:pPr>
            <a:endParaRPr lang="fr-FR" sz="2000">
              <a:solidFill>
                <a:srgbClr val="87888A"/>
              </a:solidFill>
              <a:cs typeface="Arial" charset="0"/>
            </a:endParaRPr>
          </a:p>
          <a:p>
            <a:pPr marL="625475" lvl="2" indent="-355600" defTabSz="457200">
              <a:spcBef>
                <a:spcPts val="600"/>
              </a:spcBef>
              <a:buClr>
                <a:srgbClr val="2298D4"/>
              </a:buClr>
              <a:buFont typeface="Wingdings" charset="2"/>
              <a:buChar char="Ø"/>
            </a:pPr>
            <a:r>
              <a:rPr lang="fr-FR" sz="2000">
                <a:solidFill>
                  <a:srgbClr val="87888A"/>
                </a:solidFill>
                <a:cs typeface="Arial" charset="0"/>
              </a:rPr>
              <a:t>Au niveau mondial, l’UE veut maintenir son statut de leadership dans l’abandon des carburants fossiles </a:t>
            </a:r>
          </a:p>
          <a:p>
            <a:pPr defTabSz="457200">
              <a:spcBef>
                <a:spcPts val="288"/>
              </a:spcBef>
            </a:pPr>
            <a:endParaRPr lang="en-GB" sz="1200" b="1">
              <a:solidFill>
                <a:srgbClr val="88B50E"/>
              </a:solidFill>
              <a:latin typeface="Calibri"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433388" y="1049338"/>
            <a:ext cx="8099425" cy="647700"/>
          </a:xfrm>
        </p:spPr>
        <p:txBody>
          <a:bodyPr/>
          <a:lstStyle/>
          <a:p>
            <a:pPr eaLnBrk="1" hangingPunct="1"/>
            <a:r>
              <a:rPr lang="de-DE" cap="none" dirty="0" smtClean="0">
                <a:solidFill>
                  <a:schemeClr val="accent1"/>
                </a:solidFill>
                <a:latin typeface="Arial" charset="0"/>
                <a:ea typeface="ＭＳ Ｐゴシック" charset="-128"/>
                <a:cs typeface="Arial" charset="0"/>
              </a:rPr>
              <a:t>CARBURANTS ALTERNATIFS</a:t>
            </a:r>
          </a:p>
        </p:txBody>
      </p:sp>
      <p:sp>
        <p:nvSpPr>
          <p:cNvPr id="83971" name="Content Placeholder 2"/>
          <p:cNvSpPr>
            <a:spLocks noGrp="1"/>
          </p:cNvSpPr>
          <p:nvPr>
            <p:ph idx="1"/>
          </p:nvPr>
        </p:nvSpPr>
        <p:spPr>
          <a:xfrm>
            <a:off x="-779463" y="1709738"/>
            <a:ext cx="6407151" cy="4176712"/>
          </a:xfrm>
        </p:spPr>
        <p:txBody>
          <a:bodyPr/>
          <a:lstStyle/>
          <a:p>
            <a:pPr eaLnBrk="1" hangingPunct="1"/>
            <a:endParaRPr lang="de-DE" cap="none" smtClean="0">
              <a:ea typeface="ＭＳ Ｐゴシック" charset="-128"/>
            </a:endParaRPr>
          </a:p>
          <a:p>
            <a:pPr eaLnBrk="1" hangingPunct="1"/>
            <a:endParaRPr lang="de-DE" cap="none" smtClean="0">
              <a:ea typeface="ＭＳ Ｐゴシック" charset="-128"/>
            </a:endParaRPr>
          </a:p>
          <a:p>
            <a:pPr eaLnBrk="1" hangingPunct="1"/>
            <a:endParaRPr lang="de-DE" cap="none" smtClean="0">
              <a:ea typeface="ＭＳ Ｐゴシック" charset="-128"/>
            </a:endParaRPr>
          </a:p>
          <a:p>
            <a:pPr eaLnBrk="1" hangingPunct="1"/>
            <a:endParaRPr lang="de-DE" cap="none" smtClean="0">
              <a:ea typeface="ＭＳ Ｐゴシック" charset="-128"/>
            </a:endParaRPr>
          </a:p>
        </p:txBody>
      </p:sp>
      <p:graphicFrame>
        <p:nvGraphicFramePr>
          <p:cNvPr id="4" name="Table 3"/>
          <p:cNvGraphicFramePr>
            <a:graphicFrameLocks noGrp="1"/>
          </p:cNvGraphicFramePr>
          <p:nvPr/>
        </p:nvGraphicFramePr>
        <p:xfrm>
          <a:off x="179512" y="1772816"/>
          <a:ext cx="8776592" cy="3709391"/>
        </p:xfrm>
        <a:graphic>
          <a:graphicData uri="http://schemas.openxmlformats.org/drawingml/2006/table">
            <a:tbl>
              <a:tblPr/>
              <a:tblGrid>
                <a:gridCol w="1701999"/>
                <a:gridCol w="1394345"/>
                <a:gridCol w="1816206"/>
                <a:gridCol w="1760521"/>
                <a:gridCol w="2103521"/>
              </a:tblGrid>
              <a:tr h="6669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Calibri" charset="0"/>
                          <a:ea typeface="ＭＳ Ｐゴシック" charset="-128"/>
                        </a:rPr>
                        <a:t>Source</a:t>
                      </a:r>
                    </a:p>
                  </a:txBody>
                  <a:tcPr marL="91449" marR="91449"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charset="0"/>
                          <a:ea typeface="ＭＳ Ｐゴシック" charset="-128"/>
                        </a:rPr>
                        <a:t>Disponibilité</a:t>
                      </a:r>
                    </a:p>
                  </a:txBody>
                  <a:tcPr marL="91449" marR="91449"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charset="0"/>
                          <a:ea typeface="ＭＳ Ｐゴシック" charset="-128"/>
                        </a:rPr>
                        <a:t>Pour</a:t>
                      </a:r>
                    </a:p>
                  </a:txBody>
                  <a:tcPr marL="91449" marR="91449"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charset="0"/>
                          <a:ea typeface="ＭＳ Ｐゴシック" charset="-128"/>
                        </a:rPr>
                        <a:t>Contre </a:t>
                      </a:r>
                    </a:p>
                  </a:txBody>
                  <a:tcPr marL="91449" marR="91449"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charset="0"/>
                          <a:ea typeface="ＭＳ Ｐゴシック" charset="-128"/>
                        </a:rPr>
                        <a:t>Le futur proche</a:t>
                      </a:r>
                    </a:p>
                  </a:txBody>
                  <a:tcPr marL="91449" marR="91449"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8527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7F7F7F"/>
                          </a:solidFill>
                          <a:effectLst/>
                          <a:latin typeface="Arial" charset="0"/>
                          <a:ea typeface="ＭＳ Ｐゴシック" charset="-128"/>
                          <a:cs typeface="Arial" charset="0"/>
                        </a:rPr>
                        <a:t>Gaz naturel</a:t>
                      </a:r>
                    </a:p>
                  </a:txBody>
                  <a:tcPr marL="91449" marR="91449"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7F7F7F"/>
                          </a:solidFill>
                          <a:effectLst/>
                          <a:latin typeface="Arial" charset="0"/>
                          <a:ea typeface="ＭＳ Ｐゴシック" charset="-128"/>
                          <a:cs typeface="Arial" charset="0"/>
                        </a:rPr>
                        <a:t>Restreinte dans la plupart des pays</a:t>
                      </a:r>
                    </a:p>
                  </a:txBody>
                  <a:tcPr marL="91449" marR="91449"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7F7F7F"/>
                          </a:solidFill>
                          <a:effectLst/>
                          <a:latin typeface="Arial" charset="0"/>
                          <a:ea typeface="ＭＳ Ｐゴシック" charset="-128"/>
                          <a:cs typeface="Arial" charset="0"/>
                        </a:rPr>
                        <a:t>Carburant provenant de régions sûres/p. ex. biogaz</a:t>
                      </a:r>
                    </a:p>
                  </a:txBody>
                  <a:tcPr marL="91449" marR="91449"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7F7F7F"/>
                          </a:solidFill>
                          <a:effectLst/>
                          <a:latin typeface="Arial" charset="0"/>
                          <a:ea typeface="ＭＳ Ｐゴシック" charset="-128"/>
                          <a:cs typeface="Arial" charset="0"/>
                        </a:rPr>
                        <a:t>Produit (moins) de CO2 et QA</a:t>
                      </a:r>
                    </a:p>
                  </a:txBody>
                  <a:tcPr marL="91449" marR="91449"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7F7F7F"/>
                          </a:solidFill>
                          <a:effectLst/>
                          <a:latin typeface="Arial" charset="0"/>
                          <a:ea typeface="ＭＳ Ｐゴシック" charset="-128"/>
                          <a:cs typeface="Arial" charset="0"/>
                        </a:rPr>
                        <a:t>Utilisé pour véhicules lourds et légers dans certains pays</a:t>
                      </a:r>
                    </a:p>
                  </a:txBody>
                  <a:tcPr marL="91449" marR="91449"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8679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7F7F7F"/>
                          </a:solidFill>
                          <a:effectLst/>
                          <a:latin typeface="Arial" charset="0"/>
                          <a:ea typeface="ＭＳ Ｐゴシック" charset="-128"/>
                          <a:cs typeface="Arial" charset="0"/>
                        </a:rPr>
                        <a:t>Biocarburants </a:t>
                      </a:r>
                    </a:p>
                  </a:txBody>
                  <a:tcPr marL="91449" marR="91449"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7F7F7F"/>
                          </a:solidFill>
                          <a:effectLst/>
                          <a:latin typeface="Arial" charset="0"/>
                          <a:ea typeface="ＭＳ Ｐゴシック" charset="-128"/>
                          <a:cs typeface="Arial" charset="0"/>
                        </a:rPr>
                        <a:t>Restreinte dans la plupart des pays</a:t>
                      </a:r>
                    </a:p>
                  </a:txBody>
                  <a:tcPr marL="91449" marR="91449"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7F7F7F"/>
                          </a:solidFill>
                          <a:effectLst/>
                          <a:latin typeface="Arial" charset="0"/>
                          <a:ea typeface="ＭＳ Ｐゴシック" charset="-128"/>
                          <a:cs typeface="Arial" charset="0"/>
                        </a:rPr>
                        <a:t>Émissions faibles pendant le cycle de vie</a:t>
                      </a:r>
                    </a:p>
                  </a:txBody>
                  <a:tcPr marL="91449" marR="91449"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7F7F7F"/>
                          </a:solidFill>
                          <a:effectLst/>
                          <a:latin typeface="Arial" charset="0"/>
                          <a:ea typeface="ＭＳ Ｐゴシック" charset="-128"/>
                          <a:cs typeface="Arial" charset="0"/>
                        </a:rPr>
                        <a:t>Problèmes de sécurité alimentaire</a:t>
                      </a:r>
                    </a:p>
                  </a:txBody>
                  <a:tcPr marL="91449" marR="91449"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7F7F7F"/>
                          </a:solidFill>
                          <a:effectLst/>
                          <a:latin typeface="Arial" charset="0"/>
                          <a:ea typeface="ＭＳ Ｐゴシック" charset="-128"/>
                          <a:cs typeface="Arial" charset="0"/>
                        </a:rPr>
                        <a:t>Utilisé pour véhicules lourds et légers dans certains pays</a:t>
                      </a:r>
                    </a:p>
                  </a:txBody>
                  <a:tcPr marL="91449" marR="91449"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3216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7F7F7F"/>
                          </a:solidFill>
                          <a:effectLst/>
                          <a:latin typeface="Arial" charset="0"/>
                          <a:ea typeface="ＭＳ Ｐゴシック" charset="-128"/>
                          <a:cs typeface="Arial" charset="0"/>
                        </a:rPr>
                        <a:t>Électricité </a:t>
                      </a:r>
                    </a:p>
                  </a:txBody>
                  <a:tcPr marL="91449" marR="91449"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7F7F7F"/>
                          </a:solidFill>
                          <a:effectLst/>
                          <a:latin typeface="Arial" charset="0"/>
                          <a:ea typeface="ＭＳ Ｐゴシック" charset="-128"/>
                          <a:cs typeface="Arial" charset="0"/>
                        </a:rPr>
                        <a:t>Restreinte</a:t>
                      </a:r>
                    </a:p>
                  </a:txBody>
                  <a:tcPr marL="91449" marR="91449"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7F7F7F"/>
                          </a:solidFill>
                          <a:effectLst/>
                          <a:latin typeface="Arial" charset="0"/>
                          <a:ea typeface="ＭＳ Ｐゴシック" charset="-128"/>
                          <a:cs typeface="Arial" charset="0"/>
                        </a:rPr>
                        <a:t>Potentiel de zéro émission</a:t>
                      </a:r>
                    </a:p>
                  </a:txBody>
                  <a:tcPr marL="91449" marR="91449"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7F7F7F"/>
                          </a:solidFill>
                          <a:effectLst/>
                          <a:latin typeface="Arial" charset="0"/>
                          <a:ea typeface="ＭＳ Ｐゴシック" charset="-128"/>
                          <a:cs typeface="Arial" charset="0"/>
                        </a:rPr>
                        <a:t>Les centrales électriques produisent du CO2</a:t>
                      </a:r>
                    </a:p>
                  </a:txBody>
                  <a:tcPr marL="91449" marR="91449"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7F7F7F"/>
                          </a:solidFill>
                          <a:effectLst/>
                          <a:latin typeface="Arial" charset="0"/>
                          <a:ea typeface="ＭＳ Ｐゴシック" charset="-128"/>
                          <a:cs typeface="Arial" charset="0"/>
                        </a:rPr>
                        <a:t>Utilisé pour véhicules légers/cycles de fonctionnement courts</a:t>
                      </a:r>
                    </a:p>
                  </a:txBody>
                  <a:tcPr marL="91449" marR="91449"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84004" name="TextBox 5"/>
          <p:cNvSpPr txBox="1">
            <a:spLocks noChangeArrowheads="1"/>
          </p:cNvSpPr>
          <p:nvPr/>
        </p:nvSpPr>
        <p:spPr bwMode="auto">
          <a:xfrm>
            <a:off x="381000" y="6088063"/>
            <a:ext cx="8569325" cy="769937"/>
          </a:xfrm>
          <a:prstGeom prst="rect">
            <a:avLst/>
          </a:prstGeom>
          <a:noFill/>
          <a:ln w="9525">
            <a:noFill/>
            <a:miter lim="800000"/>
            <a:headEnd/>
            <a:tailEnd/>
          </a:ln>
        </p:spPr>
        <p:txBody>
          <a:bodyPr>
            <a:spAutoFit/>
          </a:bodyPr>
          <a:lstStyle/>
          <a:p>
            <a:pPr>
              <a:buFontTx/>
              <a:buBlip>
                <a:blip r:embed="rId3"/>
              </a:buBlip>
            </a:pPr>
            <a:r>
              <a:rPr lang="de-DE" sz="4400">
                <a:solidFill>
                  <a:schemeClr val="bg1"/>
                </a:solidFill>
              </a:rPr>
              <a:t>. </a:t>
            </a:r>
            <a:r>
              <a:rPr lang="fr-FR">
                <a:solidFill>
                  <a:srgbClr val="7F7F7F"/>
                </a:solidFill>
              </a:rPr>
              <a:t>Bus propres : Expériences avec différents carburants et technologies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457200" y="1062038"/>
            <a:ext cx="8099425" cy="647700"/>
          </a:xfrm>
        </p:spPr>
        <p:txBody>
          <a:bodyPr/>
          <a:lstStyle/>
          <a:p>
            <a:pPr eaLnBrk="1" hangingPunct="1"/>
            <a:r>
              <a:rPr lang="en-GB" cap="none" smtClean="0">
                <a:solidFill>
                  <a:schemeClr val="accent1"/>
                </a:solidFill>
                <a:latin typeface="Arial" charset="0"/>
                <a:ea typeface="ＭＳ Ｐゴシック" charset="-128"/>
                <a:cs typeface="Arial" charset="0"/>
              </a:rPr>
              <a:t>QUE PEUT-ON FAIRE ?</a:t>
            </a:r>
          </a:p>
        </p:txBody>
      </p:sp>
      <p:sp>
        <p:nvSpPr>
          <p:cNvPr id="86019" name="Content Placeholder 2"/>
          <p:cNvSpPr>
            <a:spLocks noGrp="1"/>
          </p:cNvSpPr>
          <p:nvPr>
            <p:ph idx="1"/>
          </p:nvPr>
        </p:nvSpPr>
        <p:spPr>
          <a:xfrm>
            <a:off x="-779463" y="1709738"/>
            <a:ext cx="6407151" cy="4176712"/>
          </a:xfrm>
        </p:spPr>
        <p:txBody>
          <a:bodyPr/>
          <a:lstStyle/>
          <a:p>
            <a:pPr eaLnBrk="1" hangingPunct="1"/>
            <a:endParaRPr lang="en-GB" cap="none" smtClean="0">
              <a:ea typeface="ＭＳ Ｐゴシック" charset="-128"/>
            </a:endParaRPr>
          </a:p>
          <a:p>
            <a:pPr eaLnBrk="1" hangingPunct="1"/>
            <a:endParaRPr lang="en-GB" cap="none" smtClean="0">
              <a:ea typeface="ＭＳ Ｐゴシック" charset="-128"/>
            </a:endParaRPr>
          </a:p>
          <a:p>
            <a:pPr eaLnBrk="1" hangingPunct="1"/>
            <a:endParaRPr lang="en-GB" cap="none" smtClean="0">
              <a:ea typeface="ＭＳ Ｐゴシック" charset="-128"/>
            </a:endParaRPr>
          </a:p>
          <a:p>
            <a:pPr eaLnBrk="1" hangingPunct="1"/>
            <a:endParaRPr lang="en-GB" cap="none" smtClean="0">
              <a:ea typeface="ＭＳ Ｐゴシック" charset="-128"/>
            </a:endParaRPr>
          </a:p>
        </p:txBody>
      </p:sp>
      <p:sp>
        <p:nvSpPr>
          <p:cNvPr id="86020" name="Content Placeholder 2"/>
          <p:cNvSpPr txBox="1">
            <a:spLocks/>
          </p:cNvSpPr>
          <p:nvPr/>
        </p:nvSpPr>
        <p:spPr bwMode="auto">
          <a:xfrm>
            <a:off x="250825" y="1989138"/>
            <a:ext cx="8232775" cy="4176712"/>
          </a:xfrm>
          <a:prstGeom prst="rect">
            <a:avLst/>
          </a:prstGeom>
          <a:noFill/>
          <a:ln w="9525">
            <a:noFill/>
            <a:miter lim="800000"/>
            <a:headEnd/>
            <a:tailEnd/>
          </a:ln>
        </p:spPr>
        <p:txBody>
          <a:bodyPr/>
          <a:lstStyle/>
          <a:p>
            <a:pPr marL="727075" lvl="2" indent="-457200" defTabSz="457200">
              <a:spcBef>
                <a:spcPts val="600"/>
              </a:spcBef>
              <a:buClr>
                <a:srgbClr val="2298D4"/>
              </a:buClr>
              <a:buFont typeface="Wingdings" charset="2"/>
              <a:buChar char="Ø"/>
            </a:pPr>
            <a:r>
              <a:rPr lang="fr-FR" sz="2000">
                <a:solidFill>
                  <a:srgbClr val="87888A"/>
                </a:solidFill>
                <a:cs typeface="Arial" charset="0"/>
              </a:rPr>
              <a:t>Étape 1 : Réduire la demande</a:t>
            </a:r>
          </a:p>
          <a:p>
            <a:pPr marL="727075" lvl="2" indent="-457200" defTabSz="457200">
              <a:spcBef>
                <a:spcPts val="600"/>
              </a:spcBef>
              <a:buClr>
                <a:srgbClr val="2298D4"/>
              </a:buClr>
              <a:buFont typeface="Wingdings" charset="2"/>
              <a:buChar char="Ø"/>
            </a:pPr>
            <a:endParaRPr lang="fr-FR" sz="2000">
              <a:solidFill>
                <a:srgbClr val="87888A"/>
              </a:solidFill>
              <a:cs typeface="Arial" charset="0"/>
            </a:endParaRPr>
          </a:p>
          <a:p>
            <a:pPr marL="727075" lvl="2" indent="-457200" defTabSz="457200">
              <a:spcBef>
                <a:spcPts val="600"/>
              </a:spcBef>
              <a:buClr>
                <a:srgbClr val="2298D4"/>
              </a:buClr>
              <a:buFont typeface="Wingdings" charset="2"/>
              <a:buChar char="Ø"/>
            </a:pPr>
            <a:endParaRPr lang="fr-FR" sz="2000">
              <a:solidFill>
                <a:srgbClr val="87888A"/>
              </a:solidFill>
              <a:cs typeface="Arial" charset="0"/>
            </a:endParaRPr>
          </a:p>
          <a:p>
            <a:pPr marL="727075" lvl="2" indent="-457200" defTabSz="457200">
              <a:spcBef>
                <a:spcPts val="600"/>
              </a:spcBef>
              <a:buClr>
                <a:srgbClr val="2298D4"/>
              </a:buClr>
              <a:buFont typeface="Wingdings" charset="2"/>
              <a:buChar char="Ø"/>
            </a:pPr>
            <a:endParaRPr lang="fr-FR" sz="2000">
              <a:solidFill>
                <a:srgbClr val="87888A"/>
              </a:solidFill>
              <a:cs typeface="Arial" charset="0"/>
            </a:endParaRPr>
          </a:p>
          <a:p>
            <a:pPr marL="727075" lvl="2" indent="-457200" defTabSz="457200">
              <a:spcBef>
                <a:spcPts val="600"/>
              </a:spcBef>
              <a:buClr>
                <a:srgbClr val="2298D4"/>
              </a:buClr>
              <a:buFont typeface="Wingdings" charset="2"/>
              <a:buChar char="Ø"/>
            </a:pPr>
            <a:r>
              <a:rPr lang="fr-FR" sz="2000">
                <a:solidFill>
                  <a:srgbClr val="87888A"/>
                </a:solidFill>
                <a:cs typeface="Arial" charset="0"/>
              </a:rPr>
              <a:t>Étape 2 : Remplacer les carburants fossiles par des technologies et carburants alternatifs</a:t>
            </a:r>
          </a:p>
          <a:p>
            <a:pPr defTabSz="457200">
              <a:spcBef>
                <a:spcPts val="288"/>
              </a:spcBef>
            </a:pPr>
            <a:endParaRPr lang="en-GB" sz="1200" b="1">
              <a:solidFill>
                <a:srgbClr val="88B50E"/>
              </a:solidFill>
              <a:latin typeface="Calibri"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468313" y="1052513"/>
            <a:ext cx="8099425" cy="647700"/>
          </a:xfrm>
        </p:spPr>
        <p:txBody>
          <a:bodyPr/>
          <a:lstStyle/>
          <a:p>
            <a:pPr eaLnBrk="1" hangingPunct="1"/>
            <a:r>
              <a:rPr lang="en-GB" cap="none" smtClean="0">
                <a:solidFill>
                  <a:schemeClr val="accent1"/>
                </a:solidFill>
                <a:latin typeface="Arial" charset="0"/>
                <a:ea typeface="ＭＳ Ｐゴシック" charset="-128"/>
                <a:cs typeface="Arial" charset="0"/>
              </a:rPr>
              <a:t>RÉDUIRE LA DEMANDE – MOBILITÉ URBAINE DURABLE </a:t>
            </a:r>
            <a:r>
              <a:rPr lang="en-GB" sz="1600" cap="none" smtClean="0">
                <a:ea typeface="ＭＳ Ｐゴシック" charset="-128"/>
              </a:rPr>
              <a:t/>
            </a:r>
            <a:br>
              <a:rPr lang="en-GB" sz="1600" cap="none" smtClean="0">
                <a:ea typeface="ＭＳ Ｐゴシック" charset="-128"/>
              </a:rPr>
            </a:br>
            <a:endParaRPr lang="de-DE" sz="1600" cap="none" smtClean="0">
              <a:ea typeface="ＭＳ Ｐゴシック" charset="-128"/>
            </a:endParaRPr>
          </a:p>
        </p:txBody>
      </p:sp>
      <p:sp>
        <p:nvSpPr>
          <p:cNvPr id="88067" name="Content Placeholder 2"/>
          <p:cNvSpPr txBox="1">
            <a:spLocks/>
          </p:cNvSpPr>
          <p:nvPr/>
        </p:nvSpPr>
        <p:spPr bwMode="auto">
          <a:xfrm>
            <a:off x="215900" y="1568450"/>
            <a:ext cx="8532813" cy="4000500"/>
          </a:xfrm>
          <a:prstGeom prst="rect">
            <a:avLst/>
          </a:prstGeom>
          <a:noFill/>
          <a:ln w="9525">
            <a:noFill/>
            <a:miter lim="800000"/>
            <a:headEnd/>
            <a:tailEnd/>
          </a:ln>
        </p:spPr>
        <p:txBody>
          <a:bodyPr/>
          <a:lstStyle/>
          <a:p>
            <a:pPr marL="625475" lvl="2" indent="-355600" eaLnBrk="1" hangingPunct="1">
              <a:spcBef>
                <a:spcPts val="600"/>
              </a:spcBef>
              <a:spcAft>
                <a:spcPts val="1200"/>
              </a:spcAft>
              <a:buClr>
                <a:srgbClr val="2298D4"/>
              </a:buClr>
              <a:buFont typeface="Wingdings" charset="2"/>
              <a:buChar char="Ø"/>
            </a:pPr>
            <a:r>
              <a:rPr lang="fr-FR" sz="2000">
                <a:solidFill>
                  <a:srgbClr val="87888A"/>
                </a:solidFill>
                <a:cs typeface="Arial" charset="0"/>
              </a:rPr>
              <a:t>Hiérarchie des modes de transport</a:t>
            </a:r>
          </a:p>
          <a:p>
            <a:pPr marL="1165225" lvl="4" indent="-355600" eaLnBrk="1" hangingPunct="1">
              <a:spcBef>
                <a:spcPct val="20000"/>
              </a:spcBef>
              <a:spcAft>
                <a:spcPts val="1200"/>
              </a:spcAft>
              <a:buFont typeface="Wingdings" charset="2"/>
              <a:buChar char="Ø"/>
            </a:pPr>
            <a:r>
              <a:rPr lang="fr-FR" sz="2000">
                <a:solidFill>
                  <a:srgbClr val="87888A"/>
                </a:solidFill>
                <a:cs typeface="Arial" charset="0"/>
              </a:rPr>
              <a:t>Marche et vélo</a:t>
            </a:r>
          </a:p>
          <a:p>
            <a:pPr marL="1165225" lvl="4" indent="-355600" eaLnBrk="1" hangingPunct="1">
              <a:spcBef>
                <a:spcPct val="20000"/>
              </a:spcBef>
              <a:spcAft>
                <a:spcPts val="1200"/>
              </a:spcAft>
              <a:buFont typeface="Wingdings" charset="2"/>
              <a:buChar char="Ø"/>
            </a:pPr>
            <a:r>
              <a:rPr lang="fr-FR" sz="2000">
                <a:solidFill>
                  <a:srgbClr val="87888A"/>
                </a:solidFill>
                <a:cs typeface="Arial" charset="0"/>
              </a:rPr>
              <a:t>Transports en commun </a:t>
            </a:r>
          </a:p>
          <a:p>
            <a:pPr marL="1165225" lvl="4" indent="-355600" eaLnBrk="1" hangingPunct="1">
              <a:spcBef>
                <a:spcPct val="20000"/>
              </a:spcBef>
              <a:spcAft>
                <a:spcPts val="1200"/>
              </a:spcAft>
              <a:buFont typeface="Wingdings" charset="2"/>
              <a:buChar char="Ø"/>
            </a:pPr>
            <a:r>
              <a:rPr lang="fr-FR" sz="2000">
                <a:solidFill>
                  <a:srgbClr val="87888A"/>
                </a:solidFill>
                <a:cs typeface="Arial" charset="0"/>
              </a:rPr>
              <a:t>Transport partagé (autopartage etc.) </a:t>
            </a:r>
          </a:p>
          <a:p>
            <a:pPr marL="1165225" lvl="4" indent="-355600" eaLnBrk="1" hangingPunct="1">
              <a:spcBef>
                <a:spcPct val="20000"/>
              </a:spcBef>
              <a:spcAft>
                <a:spcPts val="1200"/>
              </a:spcAft>
              <a:buFont typeface="Wingdings" charset="2"/>
              <a:buChar char="Ø"/>
            </a:pPr>
            <a:r>
              <a:rPr lang="fr-FR" sz="2000">
                <a:solidFill>
                  <a:srgbClr val="87888A"/>
                </a:solidFill>
                <a:cs typeface="Arial" charset="0"/>
              </a:rPr>
              <a:t>Véhicules particuliers</a:t>
            </a:r>
          </a:p>
          <a:p>
            <a:pPr marL="1165225" lvl="4" indent="-355600" eaLnBrk="1" hangingPunct="1">
              <a:spcBef>
                <a:spcPct val="20000"/>
              </a:spcBef>
              <a:buFont typeface="Wingdings" charset="2"/>
              <a:buChar char="Ø"/>
            </a:pPr>
            <a:r>
              <a:rPr lang="fr-FR" sz="2000">
                <a:solidFill>
                  <a:srgbClr val="87888A"/>
                </a:solidFill>
                <a:cs typeface="Arial" charset="0"/>
              </a:rPr>
              <a:t>Hélicoptère / avion privé</a:t>
            </a:r>
          </a:p>
          <a:p>
            <a:pPr marL="1165225" lvl="4" indent="-355600" eaLnBrk="1" hangingPunct="1">
              <a:spcBef>
                <a:spcPct val="20000"/>
              </a:spcBef>
              <a:buFont typeface="Wingdings" charset="2"/>
              <a:buChar char="Ø"/>
            </a:pPr>
            <a:endParaRPr lang="en-GB" sz="2400">
              <a:solidFill>
                <a:srgbClr val="87888A"/>
              </a:solidFill>
              <a:latin typeface="Calibri"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457200" y="1062038"/>
            <a:ext cx="8099425" cy="647700"/>
          </a:xfrm>
        </p:spPr>
        <p:txBody>
          <a:bodyPr/>
          <a:lstStyle/>
          <a:p>
            <a:pPr eaLnBrk="1" hangingPunct="1"/>
            <a:r>
              <a:rPr lang="en-GB" cap="none" smtClean="0">
                <a:solidFill>
                  <a:schemeClr val="accent1"/>
                </a:solidFill>
                <a:latin typeface="Arial" charset="0"/>
                <a:ea typeface="ＭＳ Ｐゴシック" charset="-128"/>
                <a:cs typeface="Arial" charset="0"/>
              </a:rPr>
              <a:t>RÉDUIRE LA DEMANDE – MOBILITÉ URBAINE DURABLE </a:t>
            </a:r>
            <a:r>
              <a:rPr lang="en-GB" sz="1600" cap="none" smtClean="0">
                <a:ea typeface="ＭＳ Ｐゴシック" charset="-128"/>
              </a:rPr>
              <a:t/>
            </a:r>
            <a:br>
              <a:rPr lang="en-GB" sz="1600" cap="none" smtClean="0">
                <a:ea typeface="ＭＳ Ｐゴシック" charset="-128"/>
              </a:rPr>
            </a:br>
            <a:endParaRPr lang="de-DE" sz="1600" cap="none" smtClean="0">
              <a:ea typeface="ＭＳ Ｐゴシック" charset="-128"/>
            </a:endParaRPr>
          </a:p>
        </p:txBody>
      </p:sp>
      <p:sp>
        <p:nvSpPr>
          <p:cNvPr id="90115" name="Content Placeholder 2"/>
          <p:cNvSpPr txBox="1">
            <a:spLocks/>
          </p:cNvSpPr>
          <p:nvPr/>
        </p:nvSpPr>
        <p:spPr bwMode="auto">
          <a:xfrm>
            <a:off x="215900" y="1568450"/>
            <a:ext cx="8532813" cy="4000500"/>
          </a:xfrm>
          <a:prstGeom prst="rect">
            <a:avLst/>
          </a:prstGeom>
          <a:noFill/>
          <a:ln w="9525">
            <a:noFill/>
            <a:miter lim="800000"/>
            <a:headEnd/>
            <a:tailEnd/>
          </a:ln>
        </p:spPr>
        <p:txBody>
          <a:bodyPr/>
          <a:lstStyle/>
          <a:p>
            <a:pPr marL="625475" lvl="2" indent="-355600" eaLnBrk="1" hangingPunct="1">
              <a:spcBef>
                <a:spcPts val="600"/>
              </a:spcBef>
              <a:spcAft>
                <a:spcPts val="1200"/>
              </a:spcAft>
              <a:buClr>
                <a:srgbClr val="2298D4"/>
              </a:buClr>
              <a:buFont typeface="Wingdings" charset="2"/>
              <a:buChar char="Ø"/>
            </a:pPr>
            <a:r>
              <a:rPr lang="fr-FR" sz="2000">
                <a:solidFill>
                  <a:srgbClr val="87888A"/>
                </a:solidFill>
                <a:cs typeface="Arial" charset="0"/>
              </a:rPr>
              <a:t>Hiérarchie des modes de transport</a:t>
            </a:r>
          </a:p>
          <a:p>
            <a:pPr marL="1165225" lvl="4" indent="-355600" eaLnBrk="1" hangingPunct="1">
              <a:spcBef>
                <a:spcPct val="20000"/>
              </a:spcBef>
              <a:spcAft>
                <a:spcPts val="1200"/>
              </a:spcAft>
              <a:buFont typeface="Wingdings" charset="2"/>
              <a:buChar char="Ø"/>
            </a:pPr>
            <a:r>
              <a:rPr lang="fr-FR" sz="2000">
                <a:solidFill>
                  <a:srgbClr val="87888A"/>
                </a:solidFill>
                <a:cs typeface="Arial" charset="0"/>
              </a:rPr>
              <a:t>Marche et vélo</a:t>
            </a:r>
          </a:p>
          <a:p>
            <a:pPr marL="1165225" lvl="4" indent="-355600" eaLnBrk="1" hangingPunct="1">
              <a:spcBef>
                <a:spcPct val="20000"/>
              </a:spcBef>
              <a:spcAft>
                <a:spcPts val="1200"/>
              </a:spcAft>
              <a:buFont typeface="Wingdings" charset="2"/>
              <a:buChar char="Ø"/>
            </a:pPr>
            <a:r>
              <a:rPr lang="fr-FR" sz="2000">
                <a:solidFill>
                  <a:srgbClr val="87888A"/>
                </a:solidFill>
                <a:cs typeface="Arial" charset="0"/>
              </a:rPr>
              <a:t>Transports en commun </a:t>
            </a:r>
          </a:p>
          <a:p>
            <a:pPr marL="1165225" lvl="4" indent="-355600" eaLnBrk="1" hangingPunct="1">
              <a:spcBef>
                <a:spcPct val="20000"/>
              </a:spcBef>
              <a:spcAft>
                <a:spcPts val="1200"/>
              </a:spcAft>
              <a:buFont typeface="Wingdings" charset="2"/>
              <a:buChar char="Ø"/>
            </a:pPr>
            <a:r>
              <a:rPr lang="fr-FR" sz="2000">
                <a:solidFill>
                  <a:srgbClr val="87888A"/>
                </a:solidFill>
                <a:cs typeface="Arial" charset="0"/>
              </a:rPr>
              <a:t>Transport partagé (autopartage etc.) </a:t>
            </a:r>
          </a:p>
          <a:p>
            <a:pPr marL="1165225" lvl="4" indent="-355600" eaLnBrk="1" hangingPunct="1">
              <a:spcBef>
                <a:spcPct val="20000"/>
              </a:spcBef>
              <a:spcAft>
                <a:spcPts val="1200"/>
              </a:spcAft>
              <a:buFont typeface="Wingdings" charset="2"/>
              <a:buChar char="Ø"/>
            </a:pPr>
            <a:r>
              <a:rPr lang="fr-FR" sz="2000">
                <a:solidFill>
                  <a:srgbClr val="87888A"/>
                </a:solidFill>
                <a:cs typeface="Arial" charset="0"/>
              </a:rPr>
              <a:t>Véhicules particuliers</a:t>
            </a:r>
          </a:p>
          <a:p>
            <a:pPr marL="1165225" lvl="4" indent="-355600" eaLnBrk="1" hangingPunct="1">
              <a:spcBef>
                <a:spcPct val="20000"/>
              </a:spcBef>
              <a:buFont typeface="Wingdings" charset="2"/>
              <a:buChar char="Ø"/>
            </a:pPr>
            <a:r>
              <a:rPr lang="fr-FR" sz="2000">
                <a:solidFill>
                  <a:srgbClr val="87888A"/>
                </a:solidFill>
                <a:cs typeface="Arial" charset="0"/>
              </a:rPr>
              <a:t>Hélicoptère / avion privé</a:t>
            </a:r>
          </a:p>
          <a:p>
            <a:pPr marL="1165225" lvl="4" indent="-355600" eaLnBrk="1" hangingPunct="1">
              <a:spcBef>
                <a:spcPct val="20000"/>
              </a:spcBef>
            </a:pPr>
            <a:endParaRPr lang="en-GB" sz="2400">
              <a:solidFill>
                <a:srgbClr val="87888A"/>
              </a:solidFill>
              <a:latin typeface="Calibri"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457200" y="1062038"/>
            <a:ext cx="8099425" cy="647700"/>
          </a:xfrm>
        </p:spPr>
        <p:txBody>
          <a:bodyPr/>
          <a:lstStyle/>
          <a:p>
            <a:pPr eaLnBrk="1" hangingPunct="1"/>
            <a:r>
              <a:rPr lang="en-GB" cap="none" smtClean="0">
                <a:solidFill>
                  <a:schemeClr val="accent1"/>
                </a:solidFill>
                <a:latin typeface="Arial" charset="0"/>
                <a:ea typeface="ＭＳ Ｐゴシック" charset="-128"/>
                <a:cs typeface="Arial" charset="0"/>
              </a:rPr>
              <a:t>RÉDUIRE LA DEMANDE – MOBILITÉ URBAINE DURABLE </a:t>
            </a:r>
            <a:r>
              <a:rPr lang="en-GB" sz="1600" cap="none" smtClean="0">
                <a:ea typeface="ＭＳ Ｐゴシック" charset="-128"/>
              </a:rPr>
              <a:t/>
            </a:r>
            <a:br>
              <a:rPr lang="en-GB" sz="1600" cap="none" smtClean="0">
                <a:ea typeface="ＭＳ Ｐゴシック" charset="-128"/>
              </a:rPr>
            </a:br>
            <a:endParaRPr lang="de-DE" sz="1600" cap="none" smtClean="0">
              <a:ea typeface="ＭＳ Ｐゴシック" charset="-128"/>
            </a:endParaRPr>
          </a:p>
        </p:txBody>
      </p:sp>
      <p:sp>
        <p:nvSpPr>
          <p:cNvPr id="92163" name="Content Placeholder 2"/>
          <p:cNvSpPr txBox="1">
            <a:spLocks/>
          </p:cNvSpPr>
          <p:nvPr/>
        </p:nvSpPr>
        <p:spPr bwMode="auto">
          <a:xfrm>
            <a:off x="1" y="1568450"/>
            <a:ext cx="4355976" cy="4000500"/>
          </a:xfrm>
          <a:prstGeom prst="rect">
            <a:avLst/>
          </a:prstGeom>
          <a:noFill/>
          <a:ln w="9525">
            <a:noFill/>
            <a:miter lim="800000"/>
            <a:headEnd/>
            <a:tailEnd/>
          </a:ln>
        </p:spPr>
        <p:txBody>
          <a:bodyPr/>
          <a:lstStyle/>
          <a:p>
            <a:pPr marL="625475" lvl="2" indent="-355600" eaLnBrk="1" hangingPunct="1">
              <a:spcBef>
                <a:spcPts val="600"/>
              </a:spcBef>
              <a:spcAft>
                <a:spcPts val="1200"/>
              </a:spcAft>
              <a:buClr>
                <a:srgbClr val="2298D4"/>
              </a:buClr>
              <a:buFont typeface="Wingdings" charset="2"/>
              <a:buChar char="Ø"/>
            </a:pPr>
            <a:r>
              <a:rPr lang="fr-FR" sz="2000" dirty="0">
                <a:solidFill>
                  <a:srgbClr val="87888A"/>
                </a:solidFill>
                <a:cs typeface="Arial" charset="0"/>
              </a:rPr>
              <a:t>Hiérarchie des modes de transport</a:t>
            </a:r>
          </a:p>
          <a:p>
            <a:pPr marL="1165225" lvl="4" indent="-355600" eaLnBrk="1" hangingPunct="1">
              <a:spcBef>
                <a:spcPct val="20000"/>
              </a:spcBef>
              <a:spcAft>
                <a:spcPts val="1200"/>
              </a:spcAft>
              <a:buFont typeface="Wingdings" charset="2"/>
              <a:buChar char="Ø"/>
            </a:pPr>
            <a:r>
              <a:rPr lang="fr-FR" sz="2000" dirty="0">
                <a:solidFill>
                  <a:srgbClr val="87888A"/>
                </a:solidFill>
                <a:cs typeface="Arial" charset="0"/>
              </a:rPr>
              <a:t>Marche et vélo</a:t>
            </a:r>
          </a:p>
          <a:p>
            <a:pPr marL="1165225" lvl="4" indent="-355600" eaLnBrk="1" hangingPunct="1">
              <a:spcBef>
                <a:spcPct val="20000"/>
              </a:spcBef>
              <a:spcAft>
                <a:spcPts val="1200"/>
              </a:spcAft>
              <a:buFont typeface="Wingdings" charset="2"/>
              <a:buChar char="Ø"/>
            </a:pPr>
            <a:r>
              <a:rPr lang="fr-FR" sz="2000" dirty="0">
                <a:solidFill>
                  <a:srgbClr val="87888A"/>
                </a:solidFill>
                <a:cs typeface="Arial" charset="0"/>
              </a:rPr>
              <a:t>Transports en commun </a:t>
            </a:r>
          </a:p>
          <a:p>
            <a:pPr marL="1165225" lvl="4" indent="-355600" eaLnBrk="1" hangingPunct="1">
              <a:spcBef>
                <a:spcPct val="20000"/>
              </a:spcBef>
              <a:spcAft>
                <a:spcPts val="1200"/>
              </a:spcAft>
              <a:buFont typeface="Wingdings" charset="2"/>
              <a:buChar char="Ø"/>
            </a:pPr>
            <a:r>
              <a:rPr lang="fr-FR" sz="2000" dirty="0">
                <a:solidFill>
                  <a:srgbClr val="87888A"/>
                </a:solidFill>
                <a:cs typeface="Arial" charset="0"/>
              </a:rPr>
              <a:t>Transport partagé</a:t>
            </a:r>
          </a:p>
          <a:p>
            <a:pPr marL="1165225" lvl="4" indent="-355600" eaLnBrk="1" hangingPunct="1">
              <a:spcBef>
                <a:spcPct val="20000"/>
              </a:spcBef>
              <a:spcAft>
                <a:spcPts val="1200"/>
              </a:spcAft>
              <a:buFont typeface="Wingdings" charset="2"/>
              <a:buChar char="Ø"/>
            </a:pPr>
            <a:r>
              <a:rPr lang="fr-FR" sz="2000" dirty="0">
                <a:solidFill>
                  <a:srgbClr val="87888A"/>
                </a:solidFill>
                <a:cs typeface="Arial" charset="0"/>
              </a:rPr>
              <a:t>Véhicules particuliers</a:t>
            </a:r>
          </a:p>
          <a:p>
            <a:pPr marL="1165225" lvl="4" indent="-355600" eaLnBrk="1" hangingPunct="1">
              <a:spcBef>
                <a:spcPct val="20000"/>
              </a:spcBef>
              <a:buFont typeface="Wingdings" charset="2"/>
              <a:buChar char="Ø"/>
            </a:pPr>
            <a:r>
              <a:rPr lang="fr-FR" sz="2000" dirty="0">
                <a:solidFill>
                  <a:srgbClr val="87888A"/>
                </a:solidFill>
                <a:cs typeface="Arial" charset="0"/>
              </a:rPr>
              <a:t>Hélicoptère / avion privé</a:t>
            </a:r>
          </a:p>
          <a:p>
            <a:pPr marL="1165225" lvl="4" indent="-355600" eaLnBrk="1" hangingPunct="1">
              <a:spcBef>
                <a:spcPct val="20000"/>
              </a:spcBef>
            </a:pPr>
            <a:endParaRPr lang="en-GB" sz="2400" dirty="0">
              <a:solidFill>
                <a:srgbClr val="87888A"/>
              </a:solidFill>
              <a:latin typeface="Calibri"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457200" y="1062038"/>
            <a:ext cx="8099425" cy="647700"/>
          </a:xfrm>
        </p:spPr>
        <p:txBody>
          <a:bodyPr/>
          <a:lstStyle/>
          <a:p>
            <a:pPr eaLnBrk="1" hangingPunct="1"/>
            <a:r>
              <a:rPr lang="en-GB" cap="none" smtClean="0">
                <a:solidFill>
                  <a:schemeClr val="accent1"/>
                </a:solidFill>
                <a:latin typeface="Arial" charset="0"/>
                <a:ea typeface="ＭＳ Ｐゴシック" charset="-128"/>
                <a:cs typeface="Arial" charset="0"/>
              </a:rPr>
              <a:t>RÉDUIRE LA DEMANDE – MOBILITÉ URBAINE DURABLE</a:t>
            </a:r>
            <a:r>
              <a:rPr lang="en-GB" sz="1600" cap="none" smtClean="0">
                <a:ea typeface="ＭＳ Ｐゴシック" charset="-128"/>
              </a:rPr>
              <a:t/>
            </a:r>
            <a:br>
              <a:rPr lang="en-GB" sz="1600" cap="none" smtClean="0">
                <a:ea typeface="ＭＳ Ｐゴシック" charset="-128"/>
              </a:rPr>
            </a:br>
            <a:endParaRPr lang="de-DE" sz="1600" cap="none" smtClean="0">
              <a:ea typeface="ＭＳ Ｐゴシック" charset="-128"/>
            </a:endParaRPr>
          </a:p>
        </p:txBody>
      </p:sp>
      <p:sp>
        <p:nvSpPr>
          <p:cNvPr id="94211" name="Content Placeholder 2"/>
          <p:cNvSpPr txBox="1">
            <a:spLocks/>
          </p:cNvSpPr>
          <p:nvPr/>
        </p:nvSpPr>
        <p:spPr bwMode="auto">
          <a:xfrm>
            <a:off x="179388" y="1568450"/>
            <a:ext cx="8532812" cy="4000500"/>
          </a:xfrm>
          <a:prstGeom prst="rect">
            <a:avLst/>
          </a:prstGeom>
          <a:noFill/>
          <a:ln w="9525">
            <a:noFill/>
            <a:miter lim="800000"/>
            <a:headEnd/>
            <a:tailEnd/>
          </a:ln>
        </p:spPr>
        <p:txBody>
          <a:bodyPr/>
          <a:lstStyle/>
          <a:p>
            <a:pPr marL="625475" lvl="2" indent="-355600" eaLnBrk="1" hangingPunct="1">
              <a:spcBef>
                <a:spcPts val="600"/>
              </a:spcBef>
              <a:spcAft>
                <a:spcPts val="1200"/>
              </a:spcAft>
              <a:buClr>
                <a:srgbClr val="2298D4"/>
              </a:buClr>
              <a:buFont typeface="Wingdings" charset="2"/>
              <a:buChar char="Ø"/>
            </a:pPr>
            <a:r>
              <a:rPr lang="fr-FR" sz="2000">
                <a:solidFill>
                  <a:srgbClr val="87888A"/>
                </a:solidFill>
                <a:cs typeface="Arial" charset="0"/>
              </a:rPr>
              <a:t>Hiérarchie des modes de transport</a:t>
            </a:r>
          </a:p>
          <a:p>
            <a:pPr marL="1165225" lvl="4" indent="-355600" eaLnBrk="1" hangingPunct="1">
              <a:spcBef>
                <a:spcPct val="20000"/>
              </a:spcBef>
              <a:spcAft>
                <a:spcPts val="1200"/>
              </a:spcAft>
              <a:buFont typeface="Wingdings" charset="2"/>
              <a:buChar char="Ø"/>
            </a:pPr>
            <a:r>
              <a:rPr lang="fr-FR" sz="2000">
                <a:solidFill>
                  <a:srgbClr val="87888A"/>
                </a:solidFill>
                <a:cs typeface="Arial" charset="0"/>
              </a:rPr>
              <a:t>Marche et vélo</a:t>
            </a:r>
          </a:p>
          <a:p>
            <a:pPr marL="1165225" lvl="4" indent="-355600" eaLnBrk="1" hangingPunct="1">
              <a:spcBef>
                <a:spcPct val="20000"/>
              </a:spcBef>
              <a:spcAft>
                <a:spcPts val="1200"/>
              </a:spcAft>
              <a:buFont typeface="Wingdings" charset="2"/>
              <a:buChar char="Ø"/>
            </a:pPr>
            <a:r>
              <a:rPr lang="fr-FR" sz="2000">
                <a:solidFill>
                  <a:srgbClr val="87888A"/>
                </a:solidFill>
                <a:cs typeface="Arial" charset="0"/>
              </a:rPr>
              <a:t>Transports en commun </a:t>
            </a:r>
          </a:p>
          <a:p>
            <a:pPr marL="1165225" lvl="4" indent="-355600" eaLnBrk="1" hangingPunct="1">
              <a:spcBef>
                <a:spcPct val="20000"/>
              </a:spcBef>
              <a:spcAft>
                <a:spcPts val="1200"/>
              </a:spcAft>
              <a:buFont typeface="Wingdings" charset="2"/>
              <a:buChar char="Ø"/>
            </a:pPr>
            <a:r>
              <a:rPr lang="fr-FR" sz="2000">
                <a:solidFill>
                  <a:srgbClr val="87888A"/>
                </a:solidFill>
                <a:cs typeface="Arial" charset="0"/>
              </a:rPr>
              <a:t>Transport partagé  </a:t>
            </a:r>
          </a:p>
          <a:p>
            <a:pPr marL="1165225" lvl="4" indent="-355600" eaLnBrk="1" hangingPunct="1">
              <a:spcBef>
                <a:spcPct val="20000"/>
              </a:spcBef>
              <a:spcAft>
                <a:spcPts val="1200"/>
              </a:spcAft>
              <a:buFont typeface="Wingdings" charset="2"/>
              <a:buChar char="Ø"/>
            </a:pPr>
            <a:r>
              <a:rPr lang="fr-FR" sz="2000">
                <a:solidFill>
                  <a:srgbClr val="87888A"/>
                </a:solidFill>
                <a:cs typeface="Arial" charset="0"/>
              </a:rPr>
              <a:t>Véhicules particuliers</a:t>
            </a:r>
          </a:p>
          <a:p>
            <a:pPr marL="1165225" lvl="4" indent="-355600" eaLnBrk="1" hangingPunct="1">
              <a:spcBef>
                <a:spcPct val="20000"/>
              </a:spcBef>
              <a:buFont typeface="Wingdings" charset="2"/>
              <a:buChar char="Ø"/>
            </a:pPr>
            <a:r>
              <a:rPr lang="fr-FR" sz="2000">
                <a:solidFill>
                  <a:srgbClr val="87888A"/>
                </a:solidFill>
                <a:cs typeface="Arial" charset="0"/>
              </a:rPr>
              <a:t>Hélicoptère / avion privé</a:t>
            </a:r>
          </a:p>
          <a:p>
            <a:pPr marL="1165225" lvl="4" indent="-355600" eaLnBrk="1" hangingPunct="1">
              <a:spcBef>
                <a:spcPct val="20000"/>
              </a:spcBef>
              <a:buFont typeface="Wingdings" charset="2"/>
              <a:buChar char="Ø"/>
            </a:pPr>
            <a:endParaRPr lang="en-GB" sz="2400">
              <a:solidFill>
                <a:srgbClr val="87888A"/>
              </a:solidFill>
              <a:latin typeface="Calibri"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755650" y="2820988"/>
            <a:ext cx="8099425" cy="647700"/>
          </a:xfrm>
        </p:spPr>
        <p:txBody>
          <a:bodyPr>
            <a:normAutofit fontScale="90000"/>
          </a:bodyPr>
          <a:lstStyle/>
          <a:p>
            <a:pPr algn="ctr"/>
            <a:r>
              <a:rPr lang="en-GB" sz="1500" cap="none" smtClean="0">
                <a:ea typeface="ＭＳ Ｐゴシック" charset="-128"/>
                <a:cs typeface="Arial" charset="0"/>
              </a:rPr>
              <a:t>1.1 : </a:t>
            </a:r>
            <a:r>
              <a:rPr lang="en-US" sz="1500" cap="none" smtClean="0">
                <a:solidFill>
                  <a:srgbClr val="558ED5"/>
                </a:solidFill>
                <a:ea typeface="ＭＳ Ｐゴシック" charset="-128"/>
                <a:cs typeface="Arial" charset="0"/>
              </a:rPr>
              <a:t>MOTIVATIONS POUR L’ACQUISITION DE VÉHICULES PROPRES </a:t>
            </a:r>
            <a:r>
              <a:rPr lang="en-GB" sz="1500" cap="none" smtClean="0">
                <a:ea typeface="ＭＳ Ｐゴシック" charset="-128"/>
              </a:rPr>
              <a:t/>
            </a:r>
            <a:br>
              <a:rPr lang="en-GB" sz="1500" cap="none" smtClean="0">
                <a:ea typeface="ＭＳ Ｐゴシック" charset="-128"/>
              </a:rPr>
            </a:br>
            <a:r>
              <a:rPr lang="en-GB" sz="1500" cap="none" smtClean="0">
                <a:ea typeface="ＭＳ Ｐゴシック" charset="-128"/>
              </a:rPr>
              <a:t/>
            </a:r>
            <a:br>
              <a:rPr lang="en-GB" sz="1500" cap="none" smtClean="0">
                <a:ea typeface="ＭＳ Ｐゴシック" charset="-128"/>
              </a:rPr>
            </a:br>
            <a:endParaRPr lang="en-GB" sz="1500" cap="none" smtClean="0">
              <a:ea typeface="ＭＳ Ｐゴシック"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457200" y="1062038"/>
            <a:ext cx="8099425" cy="647700"/>
          </a:xfrm>
        </p:spPr>
        <p:txBody>
          <a:bodyPr/>
          <a:lstStyle/>
          <a:p>
            <a:pPr eaLnBrk="1" hangingPunct="1"/>
            <a:r>
              <a:rPr lang="en-GB" sz="1800" cap="none" smtClean="0">
                <a:solidFill>
                  <a:schemeClr val="accent1"/>
                </a:solidFill>
                <a:latin typeface="Arial" charset="0"/>
                <a:ea typeface="ＭＳ Ｐゴシック" charset="-128"/>
                <a:cs typeface="Arial" charset="0"/>
              </a:rPr>
              <a:t>RÉDUIRE L’IMPACT DU FRET – MOBILITÉ URBAINE DURABLE  </a:t>
            </a:r>
            <a:r>
              <a:rPr lang="en-GB" sz="1400" cap="none" smtClean="0">
                <a:ea typeface="ＭＳ Ｐゴシック" charset="-128"/>
              </a:rPr>
              <a:t/>
            </a:r>
            <a:br>
              <a:rPr lang="en-GB" sz="1400" cap="none" smtClean="0">
                <a:ea typeface="ＭＳ Ｐゴシック" charset="-128"/>
              </a:rPr>
            </a:br>
            <a:endParaRPr lang="de-DE" sz="1400" cap="none" smtClean="0">
              <a:ea typeface="ＭＳ Ｐゴシック" charset="-128"/>
            </a:endParaRPr>
          </a:p>
        </p:txBody>
      </p:sp>
      <p:sp>
        <p:nvSpPr>
          <p:cNvPr id="96259" name="Content Placeholder 2"/>
          <p:cNvSpPr txBox="1">
            <a:spLocks/>
          </p:cNvSpPr>
          <p:nvPr/>
        </p:nvSpPr>
        <p:spPr bwMode="auto">
          <a:xfrm>
            <a:off x="179388" y="1628775"/>
            <a:ext cx="8435975" cy="4176713"/>
          </a:xfrm>
          <a:prstGeom prst="rect">
            <a:avLst/>
          </a:prstGeom>
          <a:noFill/>
          <a:ln w="9525">
            <a:noFill/>
            <a:miter lim="800000"/>
            <a:headEnd/>
            <a:tailEnd/>
          </a:ln>
        </p:spPr>
        <p:txBody>
          <a:bodyPr/>
          <a:lstStyle/>
          <a:p>
            <a:pPr marL="625475" lvl="2" indent="-355600" defTabSz="457200">
              <a:spcBef>
                <a:spcPts val="600"/>
              </a:spcBef>
              <a:buClr>
                <a:srgbClr val="2298D4"/>
              </a:buClr>
              <a:buFont typeface="Wingdings" charset="2"/>
              <a:buChar char="Ø"/>
            </a:pPr>
            <a:r>
              <a:rPr lang="fr-FR" sz="2000">
                <a:solidFill>
                  <a:srgbClr val="7F7F7F"/>
                </a:solidFill>
                <a:cs typeface="Arial" charset="0"/>
              </a:rPr>
              <a:t>Transport de marchandises</a:t>
            </a:r>
          </a:p>
          <a:p>
            <a:pPr marL="1165225" lvl="4" indent="-355600" defTabSz="457200">
              <a:spcBef>
                <a:spcPct val="20000"/>
              </a:spcBef>
              <a:buFont typeface="Wingdings" charset="2"/>
              <a:buChar char="Ø"/>
            </a:pPr>
            <a:r>
              <a:rPr lang="fr-FR" sz="2000">
                <a:solidFill>
                  <a:srgbClr val="7F7F7F"/>
                </a:solidFill>
                <a:cs typeface="Arial" charset="0"/>
              </a:rPr>
              <a:t>Plates-formes logistiques de transport de marchandises</a:t>
            </a:r>
          </a:p>
          <a:p>
            <a:pPr marL="1165225" lvl="4" indent="-355600" defTabSz="457200">
              <a:spcBef>
                <a:spcPct val="20000"/>
              </a:spcBef>
              <a:buFont typeface="Wingdings" charset="2"/>
              <a:buChar char="Ø"/>
            </a:pPr>
            <a:r>
              <a:rPr lang="fr-FR" sz="2000">
                <a:solidFill>
                  <a:srgbClr val="7F7F7F"/>
                </a:solidFill>
                <a:cs typeface="Arial" charset="0"/>
              </a:rPr>
              <a:t>Planification des livraisons</a:t>
            </a:r>
          </a:p>
          <a:p>
            <a:pPr marL="1165225" lvl="4" indent="-355600" defTabSz="457200">
              <a:spcBef>
                <a:spcPct val="20000"/>
              </a:spcBef>
              <a:buFont typeface="Wingdings" charset="2"/>
              <a:buChar char="Ø"/>
            </a:pPr>
            <a:r>
              <a:rPr lang="fr-FR" sz="2000">
                <a:solidFill>
                  <a:srgbClr val="7F7F7F"/>
                </a:solidFill>
                <a:cs typeface="Arial" charset="0"/>
              </a:rPr>
              <a:t>Réacheminement du fret</a:t>
            </a:r>
          </a:p>
          <a:p>
            <a:pPr marL="1165225" lvl="4" indent="-355600" defTabSz="457200">
              <a:spcBef>
                <a:spcPct val="20000"/>
              </a:spcBef>
              <a:buFont typeface="Wingdings" charset="2"/>
              <a:buChar char="Ø"/>
            </a:pPr>
            <a:endParaRPr lang="fr-FR" sz="2000">
              <a:solidFill>
                <a:srgbClr val="7F7F7F"/>
              </a:solidFill>
              <a:cs typeface="Arial" charset="0"/>
            </a:endParaRPr>
          </a:p>
          <a:p>
            <a:pPr marL="625475" lvl="3" indent="-355600" defTabSz="457200">
              <a:spcBef>
                <a:spcPct val="20000"/>
              </a:spcBef>
              <a:buFont typeface="Wingdings" charset="2"/>
              <a:buChar char="Ø"/>
            </a:pPr>
            <a:r>
              <a:rPr lang="fr-FR" sz="2000">
                <a:solidFill>
                  <a:srgbClr val="7F7F7F"/>
                </a:solidFill>
                <a:cs typeface="Arial" charset="0"/>
              </a:rPr>
              <a:t>Il existe de nombreux exemples de bonnes pratiques</a:t>
            </a:r>
          </a:p>
          <a:p>
            <a:pPr marL="1165225" lvl="4" indent="-355600" defTabSz="457200">
              <a:spcBef>
                <a:spcPct val="20000"/>
              </a:spcBef>
              <a:buFont typeface="Wingdings" charset="2"/>
              <a:buChar char="Ø"/>
            </a:pPr>
            <a:r>
              <a:rPr lang="fr-FR" sz="2000">
                <a:solidFill>
                  <a:srgbClr val="7F7F7F"/>
                </a:solidFill>
                <a:cs typeface="Arial" charset="0"/>
              </a:rPr>
              <a:t>Nombreux programmes de distribution de fret urbain de l’initiative CIVITAS</a:t>
            </a:r>
          </a:p>
          <a:p>
            <a:pPr marL="1165225" lvl="4" indent="-355600" defTabSz="457200">
              <a:spcBef>
                <a:spcPct val="20000"/>
              </a:spcBef>
              <a:buFont typeface="Wingdings" charset="2"/>
              <a:buChar char="Ø"/>
            </a:pPr>
            <a:r>
              <a:rPr lang="fr-FR" sz="2000">
                <a:solidFill>
                  <a:srgbClr val="7F7F7F"/>
                </a:solidFill>
                <a:cs typeface="Arial" charset="0"/>
              </a:rPr>
              <a:t>Royal Docks de Stockholm  (Construction consolidation hub)</a:t>
            </a:r>
          </a:p>
          <a:p>
            <a:pPr marL="1165225" lvl="4" indent="-355600" defTabSz="457200">
              <a:spcBef>
                <a:spcPct val="20000"/>
              </a:spcBef>
              <a:buFont typeface="Wingdings" charset="2"/>
              <a:buChar char="Ø"/>
            </a:pPr>
            <a:endParaRPr lang="en-GB" sz="2400">
              <a:solidFill>
                <a:srgbClr val="87888A"/>
              </a:solidFill>
              <a:latin typeface="Calibri" charset="0"/>
            </a:endParaRPr>
          </a:p>
          <a:p>
            <a:pPr defTabSz="457200">
              <a:spcBef>
                <a:spcPts val="288"/>
              </a:spcBef>
            </a:pPr>
            <a:endParaRPr lang="en-GB" sz="1200" b="1">
              <a:solidFill>
                <a:srgbClr val="88B50E"/>
              </a:solidFill>
              <a:latin typeface="Calibri"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457200" y="1062038"/>
            <a:ext cx="8099425" cy="647700"/>
          </a:xfrm>
        </p:spPr>
        <p:txBody>
          <a:bodyPr/>
          <a:lstStyle/>
          <a:p>
            <a:pPr eaLnBrk="1" hangingPunct="1"/>
            <a:r>
              <a:rPr lang="en-GB" cap="none" smtClean="0">
                <a:solidFill>
                  <a:schemeClr val="accent1"/>
                </a:solidFill>
                <a:latin typeface="Arial" charset="0"/>
                <a:ea typeface="ＭＳ Ｐゴシック" charset="-128"/>
                <a:cs typeface="Arial" charset="0"/>
              </a:rPr>
              <a:t>RÔLE DES ACHETEURS – MOBILITÉ URBAINE DURABLE </a:t>
            </a:r>
            <a:r>
              <a:rPr lang="en-GB" sz="1600" cap="none" smtClean="0">
                <a:ea typeface="ＭＳ Ｐゴシック" charset="-128"/>
              </a:rPr>
              <a:t/>
            </a:r>
            <a:br>
              <a:rPr lang="en-GB" sz="1600" cap="none" smtClean="0">
                <a:ea typeface="ＭＳ Ｐゴシック" charset="-128"/>
              </a:rPr>
            </a:br>
            <a:endParaRPr lang="de-DE" sz="1600" cap="none" smtClean="0">
              <a:ea typeface="ＭＳ Ｐゴシック" charset="-128"/>
            </a:endParaRPr>
          </a:p>
        </p:txBody>
      </p:sp>
      <p:sp>
        <p:nvSpPr>
          <p:cNvPr id="98307" name="Content Placeholder 2"/>
          <p:cNvSpPr txBox="1">
            <a:spLocks/>
          </p:cNvSpPr>
          <p:nvPr/>
        </p:nvSpPr>
        <p:spPr bwMode="auto">
          <a:xfrm>
            <a:off x="179388" y="1689100"/>
            <a:ext cx="8232775" cy="4176713"/>
          </a:xfrm>
          <a:prstGeom prst="rect">
            <a:avLst/>
          </a:prstGeom>
          <a:noFill/>
          <a:ln w="9525">
            <a:noFill/>
            <a:miter lim="800000"/>
            <a:headEnd/>
            <a:tailEnd/>
          </a:ln>
        </p:spPr>
        <p:txBody>
          <a:bodyPr/>
          <a:lstStyle/>
          <a:p>
            <a:pPr marL="625475" lvl="2" indent="-355600" eaLnBrk="1" hangingPunct="1">
              <a:spcBef>
                <a:spcPts val="600"/>
              </a:spcBef>
              <a:spcAft>
                <a:spcPts val="1200"/>
              </a:spcAft>
              <a:buClr>
                <a:srgbClr val="2298D4"/>
              </a:buClr>
              <a:buFont typeface="Wingdings" charset="2"/>
              <a:buChar char="Ø"/>
            </a:pPr>
            <a:r>
              <a:rPr lang="fr-FR" sz="2000">
                <a:solidFill>
                  <a:srgbClr val="87888A"/>
                </a:solidFill>
                <a:cs typeface="Arial" charset="0"/>
              </a:rPr>
              <a:t>Les acheteurs ont un rôle important à jouer à cet égard</a:t>
            </a:r>
          </a:p>
          <a:p>
            <a:pPr marL="625475" lvl="2" indent="-355600" eaLnBrk="1" hangingPunct="1">
              <a:spcBef>
                <a:spcPts val="600"/>
              </a:spcBef>
              <a:spcAft>
                <a:spcPts val="1200"/>
              </a:spcAft>
              <a:buClr>
                <a:srgbClr val="2298D4"/>
              </a:buClr>
              <a:buFont typeface="Wingdings" charset="2"/>
              <a:buChar char="Ø"/>
            </a:pPr>
            <a:r>
              <a:rPr lang="fr-FR" sz="2000">
                <a:solidFill>
                  <a:srgbClr val="87888A"/>
                </a:solidFill>
                <a:cs typeface="Arial" charset="0"/>
              </a:rPr>
              <a:t>Combattre les idées reçues</a:t>
            </a:r>
          </a:p>
          <a:p>
            <a:pPr marL="1165225" lvl="4" indent="-355600" eaLnBrk="1" hangingPunct="1">
              <a:spcBef>
                <a:spcPct val="20000"/>
              </a:spcBef>
              <a:spcAft>
                <a:spcPts val="1200"/>
              </a:spcAft>
              <a:buFont typeface="Wingdings" charset="2"/>
              <a:buChar char="Ø"/>
            </a:pPr>
            <a:r>
              <a:rPr lang="fr-FR" sz="2000">
                <a:solidFill>
                  <a:srgbClr val="87888A"/>
                </a:solidFill>
                <a:cs typeface="Arial" charset="0"/>
              </a:rPr>
              <a:t>Pourquoi a-t-on besoin d’un véhicule privé ? </a:t>
            </a:r>
          </a:p>
          <a:p>
            <a:pPr marL="1165225" lvl="4" indent="-355600" eaLnBrk="1" hangingPunct="1">
              <a:spcBef>
                <a:spcPct val="20000"/>
              </a:spcBef>
              <a:spcAft>
                <a:spcPts val="1200"/>
              </a:spcAft>
              <a:buFont typeface="Wingdings" charset="2"/>
              <a:buChar char="Ø"/>
            </a:pPr>
            <a:r>
              <a:rPr lang="fr-FR" sz="2000">
                <a:solidFill>
                  <a:srgbClr val="87888A"/>
                </a:solidFill>
                <a:cs typeface="Arial" charset="0"/>
              </a:rPr>
              <a:t>A-t-on vraiment besoin d’utiliser une voiture ?</a:t>
            </a:r>
          </a:p>
          <a:p>
            <a:pPr marL="1165225" lvl="4" indent="-355600" eaLnBrk="1" hangingPunct="1">
              <a:spcBef>
                <a:spcPct val="20000"/>
              </a:spcBef>
              <a:spcAft>
                <a:spcPts val="1200"/>
              </a:spcAft>
              <a:buFont typeface="Wingdings" charset="2"/>
              <a:buChar char="Ø"/>
            </a:pPr>
            <a:r>
              <a:rPr lang="fr-FR" sz="2000">
                <a:solidFill>
                  <a:srgbClr val="87888A"/>
                </a:solidFill>
                <a:cs typeface="Arial" charset="0"/>
              </a:rPr>
              <a:t>Pourquoi ne pas favoriser les livraisons collectives ?</a:t>
            </a:r>
          </a:p>
          <a:p>
            <a:pPr marL="1165225" lvl="4" indent="-355600" eaLnBrk="1" hangingPunct="1">
              <a:spcBef>
                <a:spcPct val="20000"/>
              </a:spcBef>
              <a:spcAft>
                <a:spcPts val="1200"/>
              </a:spcAft>
              <a:buFont typeface="Wingdings" charset="2"/>
              <a:buChar char="Ø"/>
            </a:pPr>
            <a:r>
              <a:rPr lang="fr-FR" sz="2000">
                <a:solidFill>
                  <a:srgbClr val="87888A"/>
                </a:solidFill>
                <a:cs typeface="Arial" charset="0"/>
              </a:rPr>
              <a:t>Pourquoi ne pas investir dans les bus électriques y compris les infrastructures requises ? </a:t>
            </a:r>
          </a:p>
          <a:p>
            <a:pPr marL="1165225" lvl="4" indent="-355600" eaLnBrk="1" hangingPunct="1">
              <a:spcBef>
                <a:spcPct val="20000"/>
              </a:spcBef>
              <a:buFont typeface="Wingdings" charset="2"/>
              <a:buChar char="Ø"/>
            </a:pPr>
            <a:endParaRPr lang="en-GB" sz="2400">
              <a:solidFill>
                <a:srgbClr val="87888A"/>
              </a:solidFill>
              <a:latin typeface="Calibri" charset="0"/>
            </a:endParaRPr>
          </a:p>
          <a:p>
            <a:pPr marL="1165225" lvl="4" indent="-355600" eaLnBrk="1" hangingPunct="1">
              <a:spcBef>
                <a:spcPct val="20000"/>
              </a:spcBef>
              <a:buFont typeface="Wingdings" charset="2"/>
              <a:buChar char="Ø"/>
            </a:pPr>
            <a:endParaRPr lang="en-GB" sz="2400">
              <a:solidFill>
                <a:srgbClr val="87888A"/>
              </a:solidFill>
              <a:latin typeface="Calibri"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84213" y="2820988"/>
            <a:ext cx="8099425" cy="647700"/>
          </a:xfrm>
        </p:spPr>
        <p:txBody>
          <a:bodyPr>
            <a:normAutofit fontScale="90000"/>
          </a:bodyPr>
          <a:lstStyle/>
          <a:p>
            <a:r>
              <a:rPr lang="de-DE" sz="1400" cap="none" smtClean="0">
                <a:solidFill>
                  <a:schemeClr val="accent1"/>
                </a:solidFill>
                <a:latin typeface="Arial" charset="0"/>
                <a:ea typeface="ＭＳ Ｐゴシック" charset="-128"/>
                <a:cs typeface="Arial" charset="0"/>
              </a:rPr>
              <a:t>1.2 : VOITURES ET VÉHICULES UTILITAIRES LÉGERS À CARBURANT ALTERNATIF</a:t>
            </a:r>
            <a:r>
              <a:rPr lang="en-GB" sz="1400" cap="none" smtClean="0">
                <a:ea typeface="ＭＳ Ｐゴシック" charset="-128"/>
              </a:rPr>
              <a:t/>
            </a:r>
            <a:br>
              <a:rPr lang="en-GB" sz="1400" cap="none" smtClean="0">
                <a:ea typeface="ＭＳ Ｐゴシック" charset="-128"/>
              </a:rPr>
            </a:br>
            <a:r>
              <a:rPr lang="en-GB" sz="1400" cap="none" smtClean="0">
                <a:ea typeface="ＭＳ Ｐゴシック" charset="-128"/>
              </a:rPr>
              <a:t/>
            </a:r>
            <a:br>
              <a:rPr lang="en-GB" sz="1400" cap="none" smtClean="0">
                <a:ea typeface="ＭＳ Ｐゴシック" charset="-128"/>
              </a:rPr>
            </a:br>
            <a:endParaRPr lang="en-GB" sz="1400" cap="none" smtClean="0">
              <a:ea typeface="ＭＳ Ｐゴシック"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457200" y="1062038"/>
            <a:ext cx="8099425" cy="647700"/>
          </a:xfrm>
        </p:spPr>
        <p:txBody>
          <a:bodyPr/>
          <a:lstStyle/>
          <a:p>
            <a:pPr eaLnBrk="1" hangingPunct="1"/>
            <a:r>
              <a:rPr lang="de-DE" sz="1800" cap="none" smtClean="0">
                <a:solidFill>
                  <a:schemeClr val="accent1"/>
                </a:solidFill>
                <a:latin typeface="Arial" charset="0"/>
                <a:ea typeface="ＭＳ Ｐゴシック" charset="-128"/>
                <a:cs typeface="Arial" charset="0"/>
              </a:rPr>
              <a:t>VOITURES ET VÉHICULES UTILITAIRES À CARBURANT ALTERNATIF</a:t>
            </a:r>
          </a:p>
        </p:txBody>
      </p:sp>
      <p:sp>
        <p:nvSpPr>
          <p:cNvPr id="102403" name="Content Placeholder 2"/>
          <p:cNvSpPr txBox="1">
            <a:spLocks/>
          </p:cNvSpPr>
          <p:nvPr/>
        </p:nvSpPr>
        <p:spPr bwMode="auto">
          <a:xfrm>
            <a:off x="179388" y="1628775"/>
            <a:ext cx="5832771" cy="4176713"/>
          </a:xfrm>
          <a:prstGeom prst="rect">
            <a:avLst/>
          </a:prstGeom>
          <a:noFill/>
          <a:ln w="9525">
            <a:noFill/>
            <a:miter lim="800000"/>
            <a:headEnd/>
            <a:tailEnd/>
          </a:ln>
        </p:spPr>
        <p:txBody>
          <a:bodyPr/>
          <a:lstStyle/>
          <a:p>
            <a:pPr marL="625475" lvl="2" indent="-355600" eaLnBrk="1" hangingPunct="1">
              <a:spcBef>
                <a:spcPts val="600"/>
              </a:spcBef>
              <a:buClr>
                <a:srgbClr val="2298D4"/>
              </a:buClr>
              <a:buFont typeface="Wingdings" charset="2"/>
              <a:buChar char="Ø"/>
            </a:pPr>
            <a:r>
              <a:rPr lang="fr-FR" dirty="0">
                <a:solidFill>
                  <a:srgbClr val="87888A"/>
                </a:solidFill>
                <a:cs typeface="Arial" charset="0"/>
              </a:rPr>
              <a:t>Législation de l’UE </a:t>
            </a:r>
          </a:p>
          <a:p>
            <a:pPr marL="625475" lvl="2" indent="-355600" eaLnBrk="1" hangingPunct="1">
              <a:spcBef>
                <a:spcPts val="600"/>
              </a:spcBef>
              <a:buClr>
                <a:srgbClr val="2298D4"/>
              </a:buClr>
            </a:pPr>
            <a:endParaRPr lang="fr-FR" dirty="0">
              <a:solidFill>
                <a:srgbClr val="87888A"/>
              </a:solidFill>
              <a:cs typeface="Arial" charset="0"/>
            </a:endParaRPr>
          </a:p>
          <a:p>
            <a:pPr marL="625475" lvl="2" indent="-355600" eaLnBrk="1" hangingPunct="1">
              <a:spcBef>
                <a:spcPts val="600"/>
              </a:spcBef>
              <a:buClr>
                <a:srgbClr val="2298D4"/>
              </a:buClr>
              <a:buFont typeface="Wingdings" charset="2"/>
              <a:buChar char="Ø"/>
            </a:pPr>
            <a:r>
              <a:rPr lang="fr-FR" dirty="0">
                <a:solidFill>
                  <a:srgbClr val="87888A"/>
                </a:solidFill>
                <a:cs typeface="Arial" charset="0"/>
              </a:rPr>
              <a:t>Voitures: Émissions </a:t>
            </a:r>
            <a:r>
              <a:rPr lang="fr-FR" dirty="0" err="1">
                <a:solidFill>
                  <a:srgbClr val="87888A"/>
                </a:solidFill>
                <a:cs typeface="Arial" charset="0"/>
              </a:rPr>
              <a:t>moy</a:t>
            </a:r>
            <a:r>
              <a:rPr lang="fr-FR" dirty="0">
                <a:solidFill>
                  <a:srgbClr val="87888A"/>
                </a:solidFill>
                <a:cs typeface="Arial" charset="0"/>
              </a:rPr>
              <a:t>. du parc 2015 = 130g CO</a:t>
            </a:r>
            <a:r>
              <a:rPr lang="fr-FR" baseline="-25000" dirty="0">
                <a:solidFill>
                  <a:srgbClr val="87888A"/>
                </a:solidFill>
                <a:cs typeface="Arial" charset="0"/>
              </a:rPr>
              <a:t>2</a:t>
            </a:r>
            <a:r>
              <a:rPr lang="fr-FR" dirty="0">
                <a:solidFill>
                  <a:srgbClr val="87888A"/>
                </a:solidFill>
                <a:cs typeface="Arial" charset="0"/>
              </a:rPr>
              <a:t>/km</a:t>
            </a:r>
          </a:p>
          <a:p>
            <a:pPr marL="1082675" lvl="3" indent="-355600" eaLnBrk="1" hangingPunct="1">
              <a:spcBef>
                <a:spcPts val="600"/>
              </a:spcBef>
              <a:buClr>
                <a:srgbClr val="2298D4"/>
              </a:buClr>
              <a:buFont typeface="Wingdings" charset="2"/>
              <a:buChar char="Ø"/>
            </a:pPr>
            <a:r>
              <a:rPr lang="fr-FR" dirty="0">
                <a:solidFill>
                  <a:srgbClr val="87888A"/>
                </a:solidFill>
                <a:cs typeface="Arial" charset="0"/>
              </a:rPr>
              <a:t>Émissions </a:t>
            </a:r>
            <a:r>
              <a:rPr lang="fr-FR" dirty="0" err="1">
                <a:solidFill>
                  <a:srgbClr val="87888A"/>
                </a:solidFill>
                <a:cs typeface="Arial" charset="0"/>
              </a:rPr>
              <a:t>moy</a:t>
            </a:r>
            <a:r>
              <a:rPr lang="fr-FR" dirty="0">
                <a:solidFill>
                  <a:srgbClr val="87888A"/>
                </a:solidFill>
                <a:cs typeface="Arial" charset="0"/>
              </a:rPr>
              <a:t>. du parc 2021 = 95g CO</a:t>
            </a:r>
            <a:r>
              <a:rPr lang="fr-FR" baseline="-25000" dirty="0">
                <a:solidFill>
                  <a:srgbClr val="87888A"/>
                </a:solidFill>
                <a:cs typeface="Arial" charset="0"/>
              </a:rPr>
              <a:t>2</a:t>
            </a:r>
            <a:r>
              <a:rPr lang="fr-FR" dirty="0">
                <a:solidFill>
                  <a:srgbClr val="87888A"/>
                </a:solidFill>
                <a:cs typeface="Arial" charset="0"/>
              </a:rPr>
              <a:t>/km</a:t>
            </a:r>
          </a:p>
          <a:p>
            <a:pPr marL="1082675" lvl="3" indent="-355600" eaLnBrk="1" hangingPunct="1">
              <a:spcBef>
                <a:spcPts val="600"/>
              </a:spcBef>
              <a:buClr>
                <a:srgbClr val="2298D4"/>
              </a:buClr>
            </a:pPr>
            <a:endParaRPr lang="fr-FR" dirty="0">
              <a:solidFill>
                <a:srgbClr val="87888A"/>
              </a:solidFill>
              <a:cs typeface="Arial" charset="0"/>
            </a:endParaRPr>
          </a:p>
          <a:p>
            <a:pPr marL="625475" lvl="2" indent="-355600" eaLnBrk="1" hangingPunct="1">
              <a:spcBef>
                <a:spcPts val="600"/>
              </a:spcBef>
              <a:buClr>
                <a:srgbClr val="2298D4"/>
              </a:buClr>
              <a:buFont typeface="Wingdings" charset="2"/>
              <a:buChar char="Ø"/>
            </a:pPr>
            <a:r>
              <a:rPr lang="fr-FR" dirty="0">
                <a:solidFill>
                  <a:srgbClr val="87888A"/>
                </a:solidFill>
                <a:cs typeface="Arial" charset="0"/>
              </a:rPr>
              <a:t>VUL:  Émissions </a:t>
            </a:r>
            <a:r>
              <a:rPr lang="fr-FR" dirty="0" err="1">
                <a:solidFill>
                  <a:srgbClr val="87888A"/>
                </a:solidFill>
                <a:cs typeface="Arial" charset="0"/>
              </a:rPr>
              <a:t>moy</a:t>
            </a:r>
            <a:r>
              <a:rPr lang="fr-FR" dirty="0">
                <a:solidFill>
                  <a:srgbClr val="87888A"/>
                </a:solidFill>
                <a:cs typeface="Arial" charset="0"/>
              </a:rPr>
              <a:t>. du parc 2017= 175 g CO</a:t>
            </a:r>
            <a:r>
              <a:rPr lang="fr-FR" baseline="-25000" dirty="0">
                <a:solidFill>
                  <a:srgbClr val="87888A"/>
                </a:solidFill>
                <a:cs typeface="Arial" charset="0"/>
              </a:rPr>
              <a:t>2</a:t>
            </a:r>
            <a:r>
              <a:rPr lang="fr-FR" dirty="0">
                <a:solidFill>
                  <a:srgbClr val="87888A"/>
                </a:solidFill>
                <a:cs typeface="Arial" charset="0"/>
              </a:rPr>
              <a:t>/km</a:t>
            </a:r>
          </a:p>
          <a:p>
            <a:pPr marL="1082675" lvl="3" indent="-355600" eaLnBrk="1" hangingPunct="1">
              <a:spcBef>
                <a:spcPts val="600"/>
              </a:spcBef>
              <a:buClr>
                <a:srgbClr val="2298D4"/>
              </a:buClr>
              <a:buFont typeface="Wingdings" charset="2"/>
              <a:buChar char="Ø"/>
            </a:pPr>
            <a:r>
              <a:rPr lang="fr-FR" dirty="0">
                <a:solidFill>
                  <a:srgbClr val="87888A"/>
                </a:solidFill>
                <a:cs typeface="Arial" charset="0"/>
              </a:rPr>
              <a:t>Émissions </a:t>
            </a:r>
            <a:r>
              <a:rPr lang="fr-FR" dirty="0" err="1">
                <a:solidFill>
                  <a:srgbClr val="87888A"/>
                </a:solidFill>
                <a:cs typeface="Arial" charset="0"/>
              </a:rPr>
              <a:t>moy</a:t>
            </a:r>
            <a:r>
              <a:rPr lang="fr-FR" dirty="0">
                <a:solidFill>
                  <a:srgbClr val="87888A"/>
                </a:solidFill>
                <a:cs typeface="Arial" charset="0"/>
              </a:rPr>
              <a:t>. du parc 2020= 147g CO</a:t>
            </a:r>
            <a:r>
              <a:rPr lang="fr-FR" baseline="-25000" dirty="0">
                <a:solidFill>
                  <a:srgbClr val="87888A"/>
                </a:solidFill>
                <a:cs typeface="Arial" charset="0"/>
              </a:rPr>
              <a:t>2</a:t>
            </a:r>
            <a:r>
              <a:rPr lang="fr-FR" dirty="0">
                <a:solidFill>
                  <a:srgbClr val="87888A"/>
                </a:solidFill>
                <a:cs typeface="Arial" charset="0"/>
              </a:rPr>
              <a:t>/km</a:t>
            </a:r>
          </a:p>
          <a:p>
            <a:pPr marL="625475" lvl="2" indent="-355600" eaLnBrk="1" hangingPunct="1">
              <a:spcBef>
                <a:spcPts val="600"/>
              </a:spcBef>
              <a:buClr>
                <a:srgbClr val="2298D4"/>
              </a:buClr>
              <a:buFont typeface="Wingdings" charset="2"/>
              <a:buChar char="Ø"/>
            </a:pPr>
            <a:endParaRPr lang="fr-FR" dirty="0">
              <a:solidFill>
                <a:srgbClr val="87888A"/>
              </a:solidFill>
              <a:cs typeface="Arial" charset="0"/>
            </a:endParaRPr>
          </a:p>
          <a:p>
            <a:pPr marL="625475" lvl="2" indent="-355600" eaLnBrk="1" hangingPunct="1">
              <a:spcBef>
                <a:spcPts val="600"/>
              </a:spcBef>
              <a:buClr>
                <a:srgbClr val="2298D4"/>
              </a:buClr>
              <a:buFont typeface="Wingdings" charset="2"/>
              <a:buChar char="Ø"/>
            </a:pPr>
            <a:r>
              <a:rPr lang="fr-FR" dirty="0">
                <a:solidFill>
                  <a:srgbClr val="87888A"/>
                </a:solidFill>
                <a:cs typeface="Arial" charset="0"/>
              </a:rPr>
              <a:t>Atteindre cet objectif n’est possible qu’avec une pénétration importante des véhicules électriques sur le marché</a:t>
            </a:r>
          </a:p>
          <a:p>
            <a:pPr marL="1165225" lvl="4" indent="-355600" eaLnBrk="1" hangingPunct="1">
              <a:spcBef>
                <a:spcPct val="20000"/>
              </a:spcBef>
              <a:buFont typeface="Wingdings" charset="2"/>
              <a:buChar char="Ø"/>
            </a:pPr>
            <a:endParaRPr lang="en-GB" sz="2400" dirty="0">
              <a:solidFill>
                <a:srgbClr val="87888A"/>
              </a:solidFill>
              <a:latin typeface="Calibri" charset="0"/>
            </a:endParaRPr>
          </a:p>
          <a:p>
            <a:pPr marL="1165225" lvl="4" indent="-355600" eaLnBrk="1" hangingPunct="1">
              <a:spcBef>
                <a:spcPct val="20000"/>
              </a:spcBef>
              <a:buFont typeface="Wingdings" charset="2"/>
              <a:buChar char="Ø"/>
            </a:pPr>
            <a:endParaRPr lang="en-GB" sz="2400" dirty="0">
              <a:solidFill>
                <a:srgbClr val="87888A"/>
              </a:solidFill>
              <a:latin typeface="Calibri" charset="0"/>
            </a:endParaRPr>
          </a:p>
        </p:txBody>
      </p:sp>
      <p:pic>
        <p:nvPicPr>
          <p:cNvPr id="2052" name="Picture 4" descr="C:\Users\chandler.ICLEIV2\Documents\6324706140_bcf6a1677d_o.jpg"/>
          <p:cNvPicPr>
            <a:picLocks noChangeAspect="1" noChangeArrowheads="1"/>
          </p:cNvPicPr>
          <p:nvPr/>
        </p:nvPicPr>
        <p:blipFill>
          <a:blip r:embed="rId3" cstate="print"/>
          <a:srcRect/>
          <a:stretch>
            <a:fillRect/>
          </a:stretch>
        </p:blipFill>
        <p:spPr bwMode="auto">
          <a:xfrm>
            <a:off x="5940152" y="2276872"/>
            <a:ext cx="3048000" cy="2017712"/>
          </a:xfrm>
          <a:prstGeom prst="rect">
            <a:avLst/>
          </a:prstGeom>
          <a:noFill/>
        </p:spPr>
      </p:pic>
      <p:sp>
        <p:nvSpPr>
          <p:cNvPr id="8" name="TextBox 7"/>
          <p:cNvSpPr txBox="1"/>
          <p:nvPr/>
        </p:nvSpPr>
        <p:spPr>
          <a:xfrm>
            <a:off x="5868144" y="4077072"/>
            <a:ext cx="3851920" cy="246221"/>
          </a:xfrm>
          <a:prstGeom prst="rect">
            <a:avLst/>
          </a:prstGeom>
          <a:noFill/>
        </p:spPr>
        <p:txBody>
          <a:bodyPr wrap="square" rtlCol="0">
            <a:spAutoFit/>
          </a:bodyPr>
          <a:lstStyle/>
          <a:p>
            <a:r>
              <a:rPr lang="de-DE" sz="1000" dirty="0" smtClean="0">
                <a:solidFill>
                  <a:schemeClr val="bg1"/>
                </a:solidFill>
              </a:rPr>
              <a:t>Copyright Pembina Institute</a:t>
            </a:r>
            <a:r>
              <a:rPr lang="de-DE" sz="1000" dirty="0" smtClean="0">
                <a:solidFill>
                  <a:schemeClr val="bg1"/>
                </a:solidFill>
              </a:rPr>
              <a:t>, Flickr.com CC BY-NC-SA</a:t>
            </a:r>
            <a:endParaRPr lang="de-DE" sz="1000"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457200" y="990600"/>
            <a:ext cx="8099425" cy="647700"/>
          </a:xfrm>
        </p:spPr>
        <p:txBody>
          <a:bodyPr/>
          <a:lstStyle/>
          <a:p>
            <a:pPr eaLnBrk="1" hangingPunct="1"/>
            <a:r>
              <a:rPr lang="de-DE" cap="none" smtClean="0">
                <a:solidFill>
                  <a:schemeClr val="accent1"/>
                </a:solidFill>
                <a:latin typeface="Arial" charset="0"/>
                <a:ea typeface="ＭＳ Ｐゴシック" charset="-128"/>
                <a:cs typeface="Arial" charset="0"/>
              </a:rPr>
              <a:t>SOLUTIONS DISPONIBLES</a:t>
            </a:r>
          </a:p>
        </p:txBody>
      </p:sp>
      <p:graphicFrame>
        <p:nvGraphicFramePr>
          <p:cNvPr id="4" name="Content Placeholder 3"/>
          <p:cNvGraphicFramePr>
            <a:graphicFrameLocks noGrp="1"/>
          </p:cNvGraphicFramePr>
          <p:nvPr>
            <p:ph idx="1"/>
          </p:nvPr>
        </p:nvGraphicFramePr>
        <p:xfrm>
          <a:off x="457200" y="1522413"/>
          <a:ext cx="8507288" cy="4427540"/>
        </p:xfrm>
        <a:graphic>
          <a:graphicData uri="http://schemas.openxmlformats.org/drawingml/2006/table">
            <a:tbl>
              <a:tblPr/>
              <a:tblGrid>
                <a:gridCol w="2135603"/>
                <a:gridCol w="3413283"/>
                <a:gridCol w="2958402"/>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FFFFFF"/>
                          </a:solidFill>
                          <a:effectLst/>
                          <a:latin typeface="Arial" charset="0"/>
                          <a:ea typeface="ＭＳ Ｐゴシック" charset="-128"/>
                          <a:cs typeface="Arial" charset="0"/>
                        </a:rPr>
                        <a:t>Technologie</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FFFFFF"/>
                          </a:solidFill>
                          <a:effectLst/>
                          <a:latin typeface="Arial" charset="0"/>
                          <a:ea typeface="ＭＳ Ｐゴシック" charset="-128"/>
                          <a:cs typeface="Arial" charset="0"/>
                        </a:rPr>
                        <a:t>Voiture</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FFFFFF"/>
                          </a:solidFill>
                          <a:effectLst/>
                          <a:latin typeface="Arial" charset="0"/>
                          <a:ea typeface="ＭＳ Ｐゴシック" charset="-128"/>
                          <a:cs typeface="Arial" charset="0"/>
                        </a:rPr>
                        <a:t>VUL </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7F7F7F"/>
                          </a:solidFill>
                          <a:effectLst/>
                          <a:latin typeface="Arial" charset="0"/>
                          <a:ea typeface="ＭＳ Ｐゴシック" charset="-128"/>
                          <a:cs typeface="Arial" charset="0"/>
                        </a:rPr>
                        <a:t>Essence</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7F7F7F"/>
                          </a:solidFill>
                          <a:effectLst/>
                          <a:latin typeface="Arial" charset="0"/>
                          <a:ea typeface="ＭＳ Ｐゴシック" charset="-128"/>
                          <a:cs typeface="Arial" charset="0"/>
                        </a:rPr>
                        <a:t>✓</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7F7F7F"/>
                          </a:solidFill>
                          <a:effectLst/>
                          <a:latin typeface="Arial" charset="0"/>
                          <a:ea typeface="ＭＳ Ｐゴシック" charset="-128"/>
                          <a:cs typeface="Arial" charset="0"/>
                        </a:rPr>
                        <a:t>✓</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7F7F7F"/>
                          </a:solidFill>
                          <a:effectLst/>
                          <a:latin typeface="Arial" charset="0"/>
                          <a:ea typeface="ＭＳ Ｐゴシック" charset="-128"/>
                          <a:cs typeface="Arial" charset="0"/>
                        </a:rPr>
                        <a:t>Diesel </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7F7F7F"/>
                          </a:solidFill>
                          <a:effectLst/>
                          <a:latin typeface="Arial" charset="0"/>
                          <a:ea typeface="ＭＳ Ｐゴシック" charset="-128"/>
                          <a:cs typeface="Arial" charset="0"/>
                        </a:rPr>
                        <a:t>✓</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7F7F7F"/>
                          </a:solidFill>
                          <a:effectLst/>
                          <a:latin typeface="Arial" charset="0"/>
                          <a:ea typeface="ＭＳ Ｐゴシック" charset="-128"/>
                          <a:cs typeface="Arial" charset="0"/>
                        </a:rPr>
                        <a:t>✓</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30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7F7F7F"/>
                          </a:solidFill>
                          <a:effectLst/>
                          <a:latin typeface="Arial" charset="0"/>
                          <a:ea typeface="ＭＳ Ｐゴシック" charset="-128"/>
                          <a:cs typeface="Arial" charset="0"/>
                        </a:rPr>
                        <a:t>Hybride</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7F7F7F"/>
                          </a:solidFill>
                          <a:effectLst/>
                          <a:latin typeface="Arial" charset="0"/>
                          <a:ea typeface="ＭＳ Ｐゴシック" charset="-128"/>
                          <a:cs typeface="Arial" charset="0"/>
                        </a:rPr>
                        <a:t>✓</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7F7F7F"/>
                          </a:solidFill>
                          <a:effectLst/>
                          <a:latin typeface="Arial" charset="0"/>
                          <a:ea typeface="ＭＳ Ｐゴシック" charset="-128"/>
                          <a:cs typeface="Arial" charset="0"/>
                        </a:rPr>
                        <a:t>Après conversion du marché</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92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7F7F7F"/>
                          </a:solidFill>
                          <a:effectLst/>
                          <a:latin typeface="Arial" charset="0"/>
                          <a:ea typeface="ＭＳ Ｐゴシック" charset="-128"/>
                          <a:cs typeface="Arial" charset="0"/>
                        </a:rPr>
                        <a:t>Hybride rechargeable </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7F7F7F"/>
                          </a:solidFill>
                          <a:effectLst/>
                          <a:latin typeface="Arial" charset="0"/>
                          <a:ea typeface="ＭＳ Ｐゴシック" charset="-128"/>
                          <a:cs typeface="Arial" charset="0"/>
                        </a:rPr>
                        <a:t>Moyenne (segments C, D et SUV)</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7F7F7F"/>
                          </a:solidFill>
                          <a:effectLst/>
                          <a:latin typeface="Arial" charset="0"/>
                          <a:ea typeface="ＭＳ Ｐゴシック" charset="-128"/>
                          <a:cs typeface="Arial" charset="0"/>
                        </a:rPr>
                        <a:t>X</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82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7F7F7F"/>
                          </a:solidFill>
                          <a:effectLst/>
                          <a:latin typeface="Arial" charset="0"/>
                          <a:ea typeface="ＭＳ Ｐゴシック" charset="-128"/>
                          <a:cs typeface="Arial" charset="0"/>
                        </a:rPr>
                        <a:t>Électrique à autonomie prolongée</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7F7F7F"/>
                          </a:solidFill>
                          <a:effectLst/>
                          <a:latin typeface="Arial" charset="0"/>
                          <a:ea typeface="ＭＳ Ｐゴシック" charset="-128"/>
                          <a:cs typeface="Arial" charset="0"/>
                        </a:rPr>
                        <a:t>Petite et moyenne (segments B et C)</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7F7F7F"/>
                          </a:solidFill>
                          <a:effectLst/>
                          <a:latin typeface="Arial" charset="0"/>
                          <a:ea typeface="ＭＳ Ｐゴシック" charset="-128"/>
                          <a:cs typeface="Arial" charset="0"/>
                        </a:rPr>
                        <a:t>X</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7F7F7F"/>
                          </a:solidFill>
                          <a:effectLst/>
                          <a:latin typeface="Arial" charset="0"/>
                          <a:ea typeface="ＭＳ Ｐゴシック" charset="-128"/>
                          <a:cs typeface="Arial" charset="0"/>
                        </a:rPr>
                        <a:t>Électrique</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7F7F7F"/>
                          </a:solidFill>
                          <a:effectLst/>
                          <a:latin typeface="Arial" charset="0"/>
                          <a:ea typeface="ＭＳ Ｐゴシック" charset="-128"/>
                          <a:cs typeface="Arial" charset="0"/>
                        </a:rPr>
                        <a:t>✓</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7F7F7F"/>
                          </a:solidFill>
                          <a:effectLst/>
                          <a:latin typeface="Arial" charset="0"/>
                          <a:ea typeface="ＭＳ Ｐゴシック" charset="-128"/>
                          <a:cs typeface="Arial" charset="0"/>
                        </a:rPr>
                        <a:t>FEO – petits VUL après conversion du marché</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6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7F7F7F"/>
                          </a:solidFill>
                          <a:effectLst/>
                          <a:latin typeface="Arial" charset="0"/>
                          <a:ea typeface="ＭＳ Ｐゴシック" charset="-128"/>
                          <a:cs typeface="Arial" charset="0"/>
                        </a:rPr>
                        <a:t>Gaz</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7F7F7F"/>
                          </a:solidFill>
                          <a:effectLst/>
                          <a:latin typeface="Arial" charset="0"/>
                          <a:ea typeface="ＭＳ Ｐゴシック" charset="-128"/>
                          <a:cs typeface="Arial" charset="0"/>
                        </a:rPr>
                        <a:t>Dans certains pays</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7F7F7F"/>
                          </a:solidFill>
                          <a:effectLst/>
                          <a:latin typeface="Arial" charset="0"/>
                          <a:ea typeface="ＭＳ Ｐゴシック" charset="-128"/>
                          <a:cs typeface="Arial" charset="0"/>
                        </a:rPr>
                        <a:t>Dans certains pays</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7F7F7F"/>
                          </a:solidFill>
                          <a:effectLst/>
                          <a:latin typeface="Arial" charset="0"/>
                          <a:ea typeface="ＭＳ Ｐゴシック" charset="-128"/>
                          <a:cs typeface="Arial" charset="0"/>
                        </a:rPr>
                        <a:t>Biocarburant</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7F7F7F"/>
                          </a:solidFill>
                          <a:effectLst/>
                          <a:latin typeface="Arial" charset="0"/>
                          <a:ea typeface="ＭＳ Ｐゴシック" charset="-128"/>
                          <a:cs typeface="Arial" charset="0"/>
                        </a:rPr>
                        <a:t>Dans certains pays</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7F7F7F"/>
                          </a:solidFill>
                          <a:effectLst/>
                          <a:latin typeface="Arial" charset="0"/>
                          <a:ea typeface="ＭＳ Ｐゴシック" charset="-128"/>
                          <a:cs typeface="Arial" charset="0"/>
                        </a:rPr>
                        <a:t>Dans certains pays</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7F7F7F"/>
                          </a:solidFill>
                          <a:effectLst/>
                          <a:latin typeface="Arial" charset="0"/>
                          <a:ea typeface="ＭＳ Ｐゴシック" charset="-128"/>
                          <a:cs typeface="Arial" charset="0"/>
                        </a:rPr>
                        <a:t>Hydrogène</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7F7F7F"/>
                          </a:solidFill>
                          <a:effectLst/>
                          <a:latin typeface="Arial" charset="0"/>
                          <a:ea typeface="ＭＳ Ｐゴシック" charset="-128"/>
                          <a:cs typeface="Arial" charset="0"/>
                        </a:rPr>
                        <a:t>X</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7F7F7F"/>
                          </a:solidFill>
                          <a:effectLst/>
                          <a:latin typeface="Arial" charset="0"/>
                          <a:ea typeface="ＭＳ Ｐゴシック" charset="-128"/>
                          <a:cs typeface="Arial" charset="0"/>
                        </a:rPr>
                        <a:t>X</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457200" y="1062038"/>
            <a:ext cx="8099425" cy="647700"/>
          </a:xfrm>
        </p:spPr>
        <p:txBody>
          <a:bodyPr/>
          <a:lstStyle/>
          <a:p>
            <a:pPr eaLnBrk="1" hangingPunct="1"/>
            <a:r>
              <a:rPr lang="fr-FR" sz="1800" cap="none" smtClean="0">
                <a:solidFill>
                  <a:schemeClr val="accent1"/>
                </a:solidFill>
                <a:latin typeface="Arial" charset="0"/>
                <a:ea typeface="ＭＳ Ｐゴシック" charset="-128"/>
                <a:cs typeface="Arial" charset="0"/>
              </a:rPr>
              <a:t>RÈGLES GÉNÉRALES RELATIVES À L’ESSENCE ET AU GAZOLE (MCI)  </a:t>
            </a:r>
            <a:r>
              <a:rPr lang="de-DE" sz="1800" cap="none" smtClean="0">
                <a:ea typeface="ＭＳ Ｐゴシック" charset="-128"/>
              </a:rPr>
              <a:t>	</a:t>
            </a:r>
          </a:p>
        </p:txBody>
      </p:sp>
      <p:sp>
        <p:nvSpPr>
          <p:cNvPr id="106499" name="Content Placeholder 2"/>
          <p:cNvSpPr>
            <a:spLocks noGrp="1"/>
          </p:cNvSpPr>
          <p:nvPr>
            <p:ph idx="1"/>
          </p:nvPr>
        </p:nvSpPr>
        <p:spPr>
          <a:xfrm>
            <a:off x="250825" y="1774825"/>
            <a:ext cx="8207375" cy="4176713"/>
          </a:xfrm>
        </p:spPr>
        <p:txBody>
          <a:bodyPr/>
          <a:lstStyle/>
          <a:p>
            <a:pPr marL="625475" lvl="3" indent="-355600" defTabSz="457200">
              <a:lnSpc>
                <a:spcPct val="90000"/>
              </a:lnSpc>
              <a:buFont typeface="Wingdings" charset="2"/>
              <a:buChar char="Ø"/>
            </a:pPr>
            <a:r>
              <a:rPr lang="en-GB" sz="1900" smtClean="0">
                <a:latin typeface="Arial" charset="0"/>
                <a:ea typeface="ＭＳ Ｐゴシック" charset="-128"/>
                <a:cs typeface="Arial" charset="0"/>
              </a:rPr>
              <a:t> </a:t>
            </a:r>
            <a:r>
              <a:rPr lang="fr-FR" sz="1900" smtClean="0">
                <a:latin typeface="Arial" charset="0"/>
                <a:ea typeface="ＭＳ Ｐゴシック" charset="-128"/>
                <a:cs typeface="Arial" charset="0"/>
              </a:rPr>
              <a:t>Les véhicules au gazole sont moins onéreux que les véhicules à essence pour toute leur durée de vie</a:t>
            </a:r>
          </a:p>
          <a:p>
            <a:pPr marL="625475" lvl="3" indent="-355600" defTabSz="457200">
              <a:lnSpc>
                <a:spcPct val="90000"/>
              </a:lnSpc>
              <a:buFont typeface="Wingdings" charset="2"/>
              <a:buChar char="Ø"/>
            </a:pPr>
            <a:endParaRPr lang="fr-FR" sz="1900" smtClean="0">
              <a:latin typeface="Arial" charset="0"/>
              <a:ea typeface="ＭＳ Ｐゴシック" charset="-128"/>
              <a:cs typeface="Arial" charset="0"/>
            </a:endParaRPr>
          </a:p>
          <a:p>
            <a:pPr marL="625475" lvl="3" indent="-355600" defTabSz="457200">
              <a:lnSpc>
                <a:spcPct val="90000"/>
              </a:lnSpc>
              <a:buFont typeface="Wingdings" charset="2"/>
              <a:buChar char="Ø"/>
            </a:pPr>
            <a:r>
              <a:rPr lang="fr-FR" sz="1900" smtClean="0">
                <a:latin typeface="Arial" charset="0"/>
                <a:ea typeface="ＭＳ Ｐゴシック" charset="-128"/>
                <a:cs typeface="Arial" charset="0"/>
              </a:rPr>
              <a:t> Les véhicules à essence produisent plus de CO</a:t>
            </a:r>
            <a:r>
              <a:rPr lang="fr-FR" sz="1900" baseline="-25000" smtClean="0">
                <a:latin typeface="Arial" charset="0"/>
                <a:ea typeface="ＭＳ Ｐゴシック" charset="-128"/>
                <a:cs typeface="Arial" charset="0"/>
              </a:rPr>
              <a:t>2</a:t>
            </a:r>
            <a:r>
              <a:rPr lang="fr-FR" sz="1900" smtClean="0">
                <a:latin typeface="Arial" charset="0"/>
                <a:ea typeface="ＭＳ Ｐゴシック" charset="-128"/>
                <a:cs typeface="Arial" charset="0"/>
              </a:rPr>
              <a:t> par km que les véhicules au gazole </a:t>
            </a:r>
          </a:p>
          <a:p>
            <a:pPr marL="1165225" lvl="4" indent="-355600" defTabSz="457200">
              <a:lnSpc>
                <a:spcPct val="90000"/>
              </a:lnSpc>
              <a:buFont typeface="Wingdings" charset="2"/>
              <a:buChar char="Ø"/>
            </a:pPr>
            <a:r>
              <a:rPr lang="fr-FR" sz="1900" smtClean="0">
                <a:latin typeface="Arial" charset="0"/>
                <a:ea typeface="ＭＳ Ｐゴシック" charset="-128"/>
                <a:cs typeface="Arial" charset="0"/>
              </a:rPr>
              <a:t> Ford Focus – 88 gCO</a:t>
            </a:r>
            <a:r>
              <a:rPr lang="fr-FR" sz="1900" baseline="-25000" smtClean="0">
                <a:latin typeface="Arial" charset="0"/>
                <a:ea typeface="ＭＳ Ｐゴシック" charset="-128"/>
                <a:cs typeface="Arial" charset="0"/>
              </a:rPr>
              <a:t>2</a:t>
            </a:r>
            <a:r>
              <a:rPr lang="fr-FR" sz="1900" smtClean="0">
                <a:latin typeface="Arial" charset="0"/>
                <a:ea typeface="ＭＳ Ｐゴシック" charset="-128"/>
                <a:cs typeface="Arial" charset="0"/>
              </a:rPr>
              <a:t>/km pour le gazole contre 109 gCO</a:t>
            </a:r>
            <a:r>
              <a:rPr lang="fr-FR" sz="1900" baseline="-25000" smtClean="0">
                <a:latin typeface="Arial" charset="0"/>
                <a:ea typeface="ＭＳ Ｐゴシック" charset="-128"/>
                <a:cs typeface="Arial" charset="0"/>
              </a:rPr>
              <a:t>2</a:t>
            </a:r>
            <a:r>
              <a:rPr lang="fr-FR" sz="1900" smtClean="0">
                <a:latin typeface="Arial" charset="0"/>
                <a:ea typeface="ＭＳ Ｐゴシック" charset="-128"/>
                <a:cs typeface="Arial" charset="0"/>
              </a:rPr>
              <a:t>/km pour l’essence </a:t>
            </a:r>
          </a:p>
          <a:p>
            <a:pPr marL="625475" lvl="3" indent="-355600" defTabSz="457200">
              <a:lnSpc>
                <a:spcPct val="90000"/>
              </a:lnSpc>
              <a:buFont typeface="Wingdings" charset="2"/>
              <a:buChar char="Ø"/>
            </a:pPr>
            <a:r>
              <a:rPr lang="fr-FR" sz="1900" smtClean="0">
                <a:latin typeface="Arial" charset="0"/>
                <a:ea typeface="ＭＳ Ｐゴシック" charset="-128"/>
                <a:cs typeface="Arial" charset="0"/>
              </a:rPr>
              <a:t> Les véhicules à essence produisent moins d’émissions nuisibles à la qualité de l’air</a:t>
            </a:r>
          </a:p>
          <a:p>
            <a:pPr marL="1165225" lvl="4" indent="-355600" defTabSz="457200">
              <a:lnSpc>
                <a:spcPct val="90000"/>
              </a:lnSpc>
              <a:buFont typeface="Wingdings" charset="2"/>
              <a:buChar char="Ø"/>
            </a:pPr>
            <a:r>
              <a:rPr lang="fr-FR" sz="1900" smtClean="0">
                <a:latin typeface="Arial" charset="0"/>
                <a:ea typeface="ＭＳ Ｐゴシック" charset="-128"/>
                <a:cs typeface="Arial" charset="0"/>
              </a:rPr>
              <a:t> Ford Focus – NO</a:t>
            </a:r>
            <a:r>
              <a:rPr lang="fr-FR" sz="1900" baseline="-25000" smtClean="0">
                <a:latin typeface="Arial" charset="0"/>
                <a:ea typeface="ＭＳ Ｐゴシック" charset="-128"/>
                <a:cs typeface="Arial" charset="0"/>
              </a:rPr>
              <a:t>x</a:t>
            </a:r>
            <a:r>
              <a:rPr lang="fr-FR" sz="1900" smtClean="0">
                <a:latin typeface="Arial" charset="0"/>
                <a:ea typeface="ＭＳ Ｐゴシック" charset="-128"/>
                <a:cs typeface="Arial" charset="0"/>
              </a:rPr>
              <a:t> 146 mg/km pour le gazole contre 32,8 mg/km pour l’essence</a:t>
            </a:r>
          </a:p>
          <a:p>
            <a:pPr marL="625475" lvl="3" indent="-355600" defTabSz="457200">
              <a:lnSpc>
                <a:spcPct val="90000"/>
              </a:lnSpc>
              <a:buFont typeface="Wingdings" charset="2"/>
              <a:buChar char="Ø"/>
            </a:pPr>
            <a:r>
              <a:rPr lang="fr-FR" sz="1900" smtClean="0">
                <a:latin typeface="Arial" charset="0"/>
                <a:ea typeface="ＭＳ Ｐゴシック" charset="-128"/>
                <a:cs typeface="Arial" charset="0"/>
              </a:rPr>
              <a:t>Les véhicules à essence conviennent mieux à la circulation urbaine en mode arrêts/démarrages fréquents et les véhicules au gazole aux trajets à l’extérieur de la ville, à vitesse constante. </a:t>
            </a:r>
          </a:p>
          <a:p>
            <a:pPr defTabSz="457200" eaLnBrk="1" hangingPunct="1">
              <a:lnSpc>
                <a:spcPct val="90000"/>
              </a:lnSpc>
            </a:pPr>
            <a:endParaRPr lang="en-GB" sz="1700" cap="none" smtClean="0">
              <a:latin typeface="Arial" charset="0"/>
              <a:ea typeface="ＭＳ Ｐゴシック" charset="-128"/>
              <a:cs typeface="Arial" charset="0"/>
            </a:endParaRPr>
          </a:p>
          <a:p>
            <a:pPr defTabSz="457200" eaLnBrk="1" hangingPunct="1">
              <a:lnSpc>
                <a:spcPct val="90000"/>
              </a:lnSpc>
            </a:pPr>
            <a:endParaRPr lang="en-GB" sz="1100" cap="none" smtClean="0">
              <a:ea typeface="ＭＳ Ｐゴシック"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457200" y="1062038"/>
            <a:ext cx="8099425" cy="647700"/>
          </a:xfrm>
        </p:spPr>
        <p:txBody>
          <a:bodyPr/>
          <a:lstStyle/>
          <a:p>
            <a:pPr eaLnBrk="1" hangingPunct="1"/>
            <a:r>
              <a:rPr lang="de-DE" cap="none" smtClean="0">
                <a:solidFill>
                  <a:schemeClr val="accent1"/>
                </a:solidFill>
                <a:latin typeface="Arial" charset="0"/>
                <a:ea typeface="ＭＳ Ｐゴシック" charset="-128"/>
                <a:cs typeface="Arial" charset="0"/>
              </a:rPr>
              <a:t>RÈGLES GÉNERALES POUR VÉHICULES HYBRIDES</a:t>
            </a:r>
            <a:r>
              <a:rPr lang="de-DE" cap="none" smtClean="0">
                <a:ea typeface="ＭＳ Ｐゴシック" charset="-128"/>
              </a:rPr>
              <a:t>	</a:t>
            </a:r>
          </a:p>
        </p:txBody>
      </p:sp>
      <p:sp>
        <p:nvSpPr>
          <p:cNvPr id="108547" name="Content Placeholder 2"/>
          <p:cNvSpPr>
            <a:spLocks noGrp="1"/>
          </p:cNvSpPr>
          <p:nvPr>
            <p:ph idx="1"/>
          </p:nvPr>
        </p:nvSpPr>
        <p:spPr>
          <a:xfrm>
            <a:off x="179388" y="1371600"/>
            <a:ext cx="8964612" cy="4848225"/>
          </a:xfrm>
        </p:spPr>
        <p:txBody>
          <a:bodyPr/>
          <a:lstStyle/>
          <a:p>
            <a:pPr marL="625475" lvl="3" indent="-355600" defTabSz="457200">
              <a:buFont typeface="Wingdings" charset="2"/>
              <a:buChar char="Ø"/>
            </a:pPr>
            <a:r>
              <a:rPr lang="fr-FR" sz="2000" smtClean="0">
                <a:latin typeface="Arial" charset="0"/>
                <a:ea typeface="ＭＳ Ｐゴシック" charset="-128"/>
                <a:cs typeface="Arial" charset="0"/>
              </a:rPr>
              <a:t> Différence minime entre ces véhicules et les véhicules MCI</a:t>
            </a:r>
          </a:p>
          <a:p>
            <a:pPr marL="625475" lvl="3" indent="-355600" defTabSz="457200"/>
            <a:endParaRPr lang="fr-FR" sz="2000" smtClean="0">
              <a:latin typeface="Arial" charset="0"/>
              <a:ea typeface="ＭＳ Ｐゴシック" charset="-128"/>
              <a:cs typeface="Arial" charset="0"/>
            </a:endParaRPr>
          </a:p>
          <a:p>
            <a:pPr marL="625475" lvl="3" indent="-355600" defTabSz="457200">
              <a:buFont typeface="Wingdings" charset="2"/>
              <a:buChar char="Ø"/>
            </a:pPr>
            <a:r>
              <a:rPr lang="fr-FR" sz="2000" smtClean="0">
                <a:latin typeface="Arial" charset="0"/>
                <a:ea typeface="ＭＳ Ｐゴシック" charset="-128"/>
                <a:cs typeface="Arial" charset="0"/>
              </a:rPr>
              <a:t>Écart entre véhicules à carburant conventionnel et véhicules électriques </a:t>
            </a:r>
          </a:p>
          <a:p>
            <a:pPr marL="625475" lvl="3" indent="-355600" defTabSz="457200">
              <a:buFont typeface="Wingdings" charset="2"/>
              <a:buChar char="Ø"/>
            </a:pPr>
            <a:endParaRPr lang="fr-FR" sz="2000" smtClean="0">
              <a:latin typeface="Arial" charset="0"/>
              <a:ea typeface="ＭＳ Ｐゴシック" charset="-128"/>
              <a:cs typeface="Arial" charset="0"/>
            </a:endParaRPr>
          </a:p>
          <a:p>
            <a:pPr marL="625475" lvl="3" indent="-355600" defTabSz="457200">
              <a:buFont typeface="Wingdings" charset="2"/>
              <a:buChar char="Ø"/>
            </a:pPr>
            <a:r>
              <a:rPr lang="fr-FR" sz="2000" smtClean="0">
                <a:latin typeface="Arial" charset="0"/>
                <a:ea typeface="ＭＳ Ｐゴシック" charset="-128"/>
                <a:cs typeface="Arial" charset="0"/>
              </a:rPr>
              <a:t> Ils émettent légèrement moins de CO</a:t>
            </a:r>
            <a:r>
              <a:rPr lang="fr-FR" sz="2000" baseline="-25000" smtClean="0">
                <a:latin typeface="Arial" charset="0"/>
                <a:ea typeface="ＭＳ Ｐゴシック" charset="-128"/>
                <a:cs typeface="Arial" charset="0"/>
              </a:rPr>
              <a:t>2</a:t>
            </a:r>
            <a:r>
              <a:rPr lang="fr-FR" sz="2000" smtClean="0">
                <a:latin typeface="Arial" charset="0"/>
                <a:ea typeface="ＭＳ Ｐゴシック" charset="-128"/>
                <a:cs typeface="Arial" charset="0"/>
              </a:rPr>
              <a:t> que les voitures à essence conventionnelles</a:t>
            </a:r>
          </a:p>
          <a:p>
            <a:pPr marL="1165225" lvl="4" indent="-355600" defTabSz="457200">
              <a:buFont typeface="Wingdings" charset="2"/>
              <a:buChar char="Ø"/>
            </a:pPr>
            <a:r>
              <a:rPr lang="fr-FR" sz="2000" smtClean="0">
                <a:latin typeface="Arial" charset="0"/>
                <a:ea typeface="ＭＳ Ｐゴシック" charset="-128"/>
                <a:cs typeface="Arial" charset="0"/>
              </a:rPr>
              <a:t>Toyota Prius = 89 gCO</a:t>
            </a:r>
            <a:r>
              <a:rPr lang="fr-FR" sz="2000" baseline="-25000" smtClean="0">
                <a:latin typeface="Arial" charset="0"/>
                <a:ea typeface="ＭＳ Ｐゴシック" charset="-128"/>
                <a:cs typeface="Arial" charset="0"/>
              </a:rPr>
              <a:t>2</a:t>
            </a:r>
            <a:r>
              <a:rPr lang="fr-FR" sz="2000" smtClean="0">
                <a:latin typeface="Arial" charset="0"/>
                <a:ea typeface="ＭＳ Ｐゴシック" charset="-128"/>
                <a:cs typeface="Arial" charset="0"/>
              </a:rPr>
              <a:t>/km contre Ford Focus = 109 gCO</a:t>
            </a:r>
            <a:r>
              <a:rPr lang="fr-FR" sz="2000" baseline="-25000" smtClean="0">
                <a:latin typeface="Arial" charset="0"/>
                <a:ea typeface="ＭＳ Ｐゴシック" charset="-128"/>
                <a:cs typeface="Arial" charset="0"/>
              </a:rPr>
              <a:t>2</a:t>
            </a:r>
            <a:r>
              <a:rPr lang="fr-FR" sz="2000" smtClean="0">
                <a:latin typeface="Arial" charset="0"/>
                <a:ea typeface="ＭＳ Ｐゴシック" charset="-128"/>
                <a:cs typeface="Arial" charset="0"/>
              </a:rPr>
              <a:t>/km</a:t>
            </a:r>
          </a:p>
          <a:p>
            <a:pPr marL="1165225" lvl="4" indent="-355600" defTabSz="457200">
              <a:buFont typeface="Wingdings" charset="2"/>
              <a:buChar char="Ø"/>
            </a:pPr>
            <a:endParaRPr lang="fr-FR" sz="2000" smtClean="0">
              <a:latin typeface="Arial" charset="0"/>
              <a:ea typeface="ＭＳ Ｐゴシック" charset="-128"/>
              <a:cs typeface="Arial" charset="0"/>
            </a:endParaRPr>
          </a:p>
          <a:p>
            <a:pPr marL="625475" lvl="3" indent="-355600" defTabSz="457200">
              <a:buFont typeface="Wingdings" charset="2"/>
              <a:buChar char="Ø"/>
            </a:pPr>
            <a:r>
              <a:rPr lang="fr-FR" sz="2000" smtClean="0">
                <a:latin typeface="Arial" charset="0"/>
                <a:ea typeface="ＭＳ Ｐゴシック" charset="-128"/>
                <a:cs typeface="Arial" charset="0"/>
              </a:rPr>
              <a:t> Une voiture de taille plus petite est plus appropriée </a:t>
            </a:r>
          </a:p>
          <a:p>
            <a:pPr marL="1165225" lvl="4" indent="-355600" defTabSz="457200">
              <a:buFont typeface="Wingdings" charset="2"/>
              <a:buChar char="Ø"/>
            </a:pPr>
            <a:r>
              <a:rPr lang="fr-FR" sz="2000" smtClean="0">
                <a:latin typeface="Arial" charset="0"/>
                <a:ea typeface="ＭＳ Ｐゴシック" charset="-128"/>
                <a:cs typeface="Arial" charset="0"/>
              </a:rPr>
              <a:t>Toyota Prius = 89 gCO</a:t>
            </a:r>
            <a:r>
              <a:rPr lang="fr-FR" sz="2000" baseline="-25000" smtClean="0">
                <a:latin typeface="Arial" charset="0"/>
                <a:ea typeface="ＭＳ Ｐゴシック" charset="-128"/>
                <a:cs typeface="Arial" charset="0"/>
              </a:rPr>
              <a:t>2</a:t>
            </a:r>
            <a:r>
              <a:rPr lang="fr-FR" sz="2000" smtClean="0">
                <a:latin typeface="Arial" charset="0"/>
                <a:ea typeface="ＭＳ Ｐゴシック" charset="-128"/>
                <a:cs typeface="Arial" charset="0"/>
              </a:rPr>
              <a:t>/km contre Fiat 500  90g CO</a:t>
            </a:r>
            <a:r>
              <a:rPr lang="fr-FR" sz="2000" baseline="-25000" smtClean="0">
                <a:latin typeface="Arial" charset="0"/>
                <a:ea typeface="ＭＳ Ｐゴシック" charset="-128"/>
                <a:cs typeface="Arial" charset="0"/>
              </a:rPr>
              <a:t>2</a:t>
            </a:r>
            <a:r>
              <a:rPr lang="fr-FR" sz="2000" smtClean="0">
                <a:latin typeface="Arial" charset="0"/>
                <a:ea typeface="ＭＳ Ｐゴシック" charset="-128"/>
                <a:cs typeface="Arial" charset="0"/>
              </a:rPr>
              <a:t>/km pour</a:t>
            </a:r>
          </a:p>
          <a:p>
            <a:pPr marL="625475" lvl="3" indent="-355600" defTabSz="457200">
              <a:buFont typeface="Wingdings" charset="2"/>
              <a:buChar char="Ø"/>
            </a:pPr>
            <a:endParaRPr lang="fr-FR" sz="2000" smtClean="0">
              <a:latin typeface="Arial" charset="0"/>
              <a:ea typeface="ＭＳ Ｐゴシック" charset="-128"/>
              <a:cs typeface="Arial" charset="0"/>
            </a:endParaRPr>
          </a:p>
          <a:p>
            <a:pPr marL="625475" lvl="3" indent="-355600" defTabSz="457200">
              <a:buFont typeface="Wingdings" charset="2"/>
              <a:buChar char="Ø"/>
            </a:pPr>
            <a:r>
              <a:rPr lang="fr-FR" sz="2000" smtClean="0">
                <a:latin typeface="Arial" charset="0"/>
                <a:ea typeface="ＭＳ Ｐゴシック" charset="-128"/>
                <a:cs typeface="Arial" charset="0"/>
              </a:rPr>
              <a:t> Une voiture diesel est plus appropriée à une circulation non urbaine</a:t>
            </a:r>
          </a:p>
          <a:p>
            <a:pPr marL="1165225" lvl="4" indent="-355600" defTabSz="457200">
              <a:buFont typeface="Wingdings" charset="2"/>
              <a:buChar char="Ø"/>
            </a:pPr>
            <a:r>
              <a:rPr lang="fr-FR" sz="2000" smtClean="0">
                <a:latin typeface="Arial" charset="0"/>
                <a:ea typeface="ＭＳ Ｐゴシック" charset="-128"/>
                <a:cs typeface="Arial" charset="0"/>
              </a:rPr>
              <a:t> Ford Focus diesel = 88g CO</a:t>
            </a:r>
            <a:r>
              <a:rPr lang="fr-FR" sz="2000" baseline="-25000" smtClean="0">
                <a:latin typeface="Arial" charset="0"/>
                <a:ea typeface="ＭＳ Ｐゴシック" charset="-128"/>
                <a:cs typeface="Arial" charset="0"/>
              </a:rPr>
              <a:t>2</a:t>
            </a:r>
            <a:r>
              <a:rPr lang="fr-FR" sz="2000" smtClean="0">
                <a:latin typeface="Arial" charset="0"/>
                <a:ea typeface="ＭＳ Ｐゴシック" charset="-128"/>
                <a:cs typeface="Arial" charset="0"/>
              </a:rPr>
              <a:t>/km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457200" y="1062038"/>
            <a:ext cx="8099425" cy="647700"/>
          </a:xfrm>
        </p:spPr>
        <p:txBody>
          <a:bodyPr/>
          <a:lstStyle/>
          <a:p>
            <a:pPr eaLnBrk="1" hangingPunct="1"/>
            <a:r>
              <a:rPr lang="de-DE" cap="none" smtClean="0">
                <a:solidFill>
                  <a:schemeClr val="accent1"/>
                </a:solidFill>
                <a:latin typeface="Arial" charset="0"/>
                <a:ea typeface="ＭＳ Ｐゴシック" charset="-128"/>
                <a:cs typeface="Arial" charset="0"/>
              </a:rPr>
              <a:t>RÈGLES GÉNERALES POUR VÉHICULES ÉLECTRIQUES</a:t>
            </a:r>
            <a:r>
              <a:rPr lang="de-DE" cap="none" smtClean="0">
                <a:ea typeface="ＭＳ Ｐゴシック" charset="-128"/>
              </a:rPr>
              <a:t>	</a:t>
            </a:r>
          </a:p>
        </p:txBody>
      </p:sp>
      <p:sp>
        <p:nvSpPr>
          <p:cNvPr id="110595" name="Content Placeholder 2"/>
          <p:cNvSpPr>
            <a:spLocks noGrp="1"/>
          </p:cNvSpPr>
          <p:nvPr>
            <p:ph idx="1"/>
          </p:nvPr>
        </p:nvSpPr>
        <p:spPr>
          <a:xfrm>
            <a:off x="228600" y="1524000"/>
            <a:ext cx="8675688" cy="4929188"/>
          </a:xfrm>
        </p:spPr>
        <p:txBody>
          <a:bodyPr/>
          <a:lstStyle/>
          <a:p>
            <a:pPr marL="625475" lvl="3" indent="-355600" defTabSz="457200">
              <a:lnSpc>
                <a:spcPct val="90000"/>
              </a:lnSpc>
              <a:spcBef>
                <a:spcPts val="600"/>
              </a:spcBef>
              <a:spcAft>
                <a:spcPts val="600"/>
              </a:spcAft>
              <a:buFont typeface="Wingdings" charset="2"/>
              <a:buChar char="Ø"/>
            </a:pPr>
            <a:r>
              <a:rPr lang="fr-FR" sz="1800" smtClean="0">
                <a:latin typeface="Arial" charset="0"/>
                <a:ea typeface="ＭＳ Ｐゴシック" charset="-128"/>
                <a:cs typeface="Arial" charset="0"/>
              </a:rPr>
              <a:t>Les véhicules fonctionnent exclusivement à l’électricité</a:t>
            </a:r>
          </a:p>
          <a:p>
            <a:pPr marL="625475" lvl="3" indent="-355600" defTabSz="457200">
              <a:lnSpc>
                <a:spcPct val="90000"/>
              </a:lnSpc>
              <a:spcBef>
                <a:spcPts val="600"/>
              </a:spcBef>
              <a:spcAft>
                <a:spcPts val="600"/>
              </a:spcAft>
              <a:buFont typeface="Wingdings" charset="2"/>
              <a:buChar char="Ø"/>
            </a:pPr>
            <a:r>
              <a:rPr lang="fr-FR" sz="1800" smtClean="0">
                <a:latin typeface="Arial" charset="0"/>
                <a:ea typeface="ＭＳ Ｐゴシック" charset="-128"/>
                <a:cs typeface="Arial" charset="0"/>
              </a:rPr>
              <a:t>Autonomie annoncée 160 km, compter 60% de ce chiffre</a:t>
            </a:r>
          </a:p>
          <a:p>
            <a:pPr marL="625475" lvl="3" indent="-355600" defTabSz="457200">
              <a:lnSpc>
                <a:spcPct val="90000"/>
              </a:lnSpc>
              <a:spcBef>
                <a:spcPts val="600"/>
              </a:spcBef>
              <a:spcAft>
                <a:spcPts val="600"/>
              </a:spcAft>
              <a:buFont typeface="Wingdings" charset="2"/>
              <a:buChar char="Ø"/>
            </a:pPr>
            <a:r>
              <a:rPr lang="fr-FR" sz="1800" smtClean="0">
                <a:latin typeface="Arial" charset="0"/>
                <a:ea typeface="ＭＳ Ｐゴシック" charset="-128"/>
                <a:cs typeface="Arial" charset="0"/>
              </a:rPr>
              <a:t>Les véhicules peuvent être plus chers à l’achat mais moins onéreux sur toute la durée de vie grâce à des coûts de fonctionnement moindres </a:t>
            </a:r>
          </a:p>
          <a:p>
            <a:pPr marL="625475" lvl="3" indent="-355600" defTabSz="457200">
              <a:lnSpc>
                <a:spcPct val="90000"/>
              </a:lnSpc>
              <a:spcBef>
                <a:spcPts val="600"/>
              </a:spcBef>
              <a:spcAft>
                <a:spcPts val="600"/>
              </a:spcAft>
              <a:buFont typeface="Wingdings" charset="2"/>
              <a:buChar char="Ø"/>
            </a:pPr>
            <a:r>
              <a:rPr lang="fr-FR" sz="1800" smtClean="0">
                <a:latin typeface="Arial" charset="0"/>
                <a:ea typeface="ＭＳ Ｐゴシック" charset="-128"/>
                <a:cs typeface="Arial" charset="0"/>
              </a:rPr>
              <a:t>Les batteries sont plus souvent louées qu’achetées – le prix est alors similaire au prix d’un véhicule MCI</a:t>
            </a:r>
          </a:p>
          <a:p>
            <a:pPr marL="625475" lvl="3" indent="-355600" defTabSz="457200">
              <a:lnSpc>
                <a:spcPct val="90000"/>
              </a:lnSpc>
              <a:spcBef>
                <a:spcPts val="600"/>
              </a:spcBef>
              <a:spcAft>
                <a:spcPts val="600"/>
              </a:spcAft>
              <a:buFont typeface="Wingdings" charset="2"/>
              <a:buChar char="Ø"/>
            </a:pPr>
            <a:r>
              <a:rPr lang="fr-FR" sz="1800" smtClean="0">
                <a:latin typeface="Arial" charset="0"/>
                <a:ea typeface="ＭＳ Ｐゴシック" charset="-128"/>
                <a:cs typeface="Arial" charset="0"/>
              </a:rPr>
              <a:t>Les utilisateurs doivent s’habituer à recharger le véhicule après chaque trajet</a:t>
            </a:r>
          </a:p>
          <a:p>
            <a:pPr marL="625475" lvl="3" indent="-355600" defTabSz="457200">
              <a:lnSpc>
                <a:spcPct val="90000"/>
              </a:lnSpc>
              <a:spcBef>
                <a:spcPts val="600"/>
              </a:spcBef>
              <a:spcAft>
                <a:spcPts val="600"/>
              </a:spcAft>
              <a:buFont typeface="Wingdings" charset="2"/>
              <a:buChar char="Ø"/>
            </a:pPr>
            <a:r>
              <a:rPr lang="fr-FR" sz="1800" smtClean="0">
                <a:latin typeface="Arial" charset="0"/>
                <a:ea typeface="ＭＳ Ｐゴシック" charset="-128"/>
                <a:cs typeface="Arial" charset="0"/>
              </a:rPr>
              <a:t>Les véhicules sont appropriés à l’usage dans un parc automobile avec un système de gestion en place</a:t>
            </a:r>
          </a:p>
          <a:p>
            <a:pPr marL="625475" lvl="3" indent="-355600" defTabSz="457200">
              <a:lnSpc>
                <a:spcPct val="90000"/>
              </a:lnSpc>
              <a:spcBef>
                <a:spcPts val="600"/>
              </a:spcBef>
              <a:spcAft>
                <a:spcPts val="600"/>
              </a:spcAft>
              <a:buFont typeface="Wingdings" charset="2"/>
              <a:buChar char="Ø"/>
            </a:pPr>
            <a:r>
              <a:rPr lang="fr-FR" sz="1800" smtClean="0">
                <a:latin typeface="Arial" charset="0"/>
                <a:ea typeface="ＭＳ Ｐゴシック" charset="-128"/>
                <a:cs typeface="Arial" charset="0"/>
              </a:rPr>
              <a:t>La recharge à domicile représente une part importante des recharges. La recharge simultanée de plusieurs véhicules requiert une modernisation du réseau = coûts</a:t>
            </a:r>
          </a:p>
          <a:p>
            <a:pPr marL="625475" lvl="3" indent="-355600" defTabSz="457200">
              <a:lnSpc>
                <a:spcPct val="90000"/>
              </a:lnSpc>
              <a:spcBef>
                <a:spcPts val="600"/>
              </a:spcBef>
              <a:spcAft>
                <a:spcPts val="600"/>
              </a:spcAft>
              <a:buFont typeface="Wingdings" charset="2"/>
              <a:buChar char="Ø"/>
            </a:pPr>
            <a:r>
              <a:rPr lang="fr-FR" sz="1800" smtClean="0">
                <a:latin typeface="Arial" charset="0"/>
                <a:ea typeface="ＭＳ Ｐゴシック" charset="-128"/>
                <a:cs typeface="Arial" charset="0"/>
              </a:rPr>
              <a:t>Peu de pays disposent actuellement d’un réseau de recharge fiable. Seule l’Estonie s’est dotée d’un tel réseau</a:t>
            </a:r>
            <a:endParaRPr lang="en-GB" sz="1800" smtClean="0">
              <a:ea typeface="ＭＳ Ｐゴシック" charset="-128"/>
            </a:endParaRPr>
          </a:p>
          <a:p>
            <a:pPr defTabSz="457200" eaLnBrk="1" hangingPunct="1">
              <a:lnSpc>
                <a:spcPct val="90000"/>
              </a:lnSpc>
              <a:spcBef>
                <a:spcPts val="600"/>
              </a:spcBef>
              <a:spcAft>
                <a:spcPts val="600"/>
              </a:spcAft>
            </a:pPr>
            <a:endParaRPr lang="en-GB" sz="1800" cap="none" smtClean="0">
              <a:ea typeface="ＭＳ Ｐゴシック"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457200" y="1062038"/>
            <a:ext cx="8218488" cy="647700"/>
          </a:xfrm>
        </p:spPr>
        <p:txBody>
          <a:bodyPr/>
          <a:lstStyle/>
          <a:p>
            <a:pPr eaLnBrk="1" hangingPunct="1"/>
            <a:r>
              <a:rPr lang="de-DE" sz="1800" cap="none" smtClean="0">
                <a:solidFill>
                  <a:schemeClr val="accent1"/>
                </a:solidFill>
                <a:latin typeface="Arial" charset="0"/>
                <a:ea typeface="ＭＳ Ｐゴシック" charset="-128"/>
                <a:cs typeface="Arial" charset="0"/>
              </a:rPr>
              <a:t>RÈGLES GÉNERALES POUR VÉHICULES HYBRIDES RECHARGEABLES  ET À AUTONOMIE PROLONGÉE </a:t>
            </a:r>
            <a:r>
              <a:rPr lang="de-DE" sz="1600" cap="none" smtClean="0">
                <a:ea typeface="ＭＳ Ｐゴシック" charset="-128"/>
              </a:rPr>
              <a:t>	</a:t>
            </a:r>
          </a:p>
        </p:txBody>
      </p:sp>
      <p:sp>
        <p:nvSpPr>
          <p:cNvPr id="112643" name="Content Placeholder 2"/>
          <p:cNvSpPr>
            <a:spLocks noGrp="1"/>
          </p:cNvSpPr>
          <p:nvPr>
            <p:ph idx="1"/>
          </p:nvPr>
        </p:nvSpPr>
        <p:spPr>
          <a:xfrm>
            <a:off x="107504" y="1709738"/>
            <a:ext cx="9036495" cy="5148262"/>
          </a:xfrm>
        </p:spPr>
        <p:txBody>
          <a:bodyPr/>
          <a:lstStyle/>
          <a:p>
            <a:pPr marL="625475" lvl="3" indent="-355600" defTabSz="457200">
              <a:lnSpc>
                <a:spcPct val="90000"/>
              </a:lnSpc>
              <a:spcBef>
                <a:spcPts val="600"/>
              </a:spcBef>
              <a:spcAft>
                <a:spcPts val="600"/>
              </a:spcAft>
              <a:buFont typeface="Wingdings" charset="2"/>
              <a:buChar char="Ø"/>
            </a:pPr>
            <a:r>
              <a:rPr lang="fr-FR" sz="1800" dirty="0" smtClean="0">
                <a:latin typeface="Arial" charset="0"/>
                <a:ea typeface="ＭＳ Ｐゴシック" charset="-128"/>
                <a:cs typeface="Arial" charset="0"/>
              </a:rPr>
              <a:t>Véhicules disposant d’un moteur et d’une batterie rechargeable. </a:t>
            </a:r>
          </a:p>
          <a:p>
            <a:pPr marL="625475" lvl="3" indent="-355600" defTabSz="457200">
              <a:lnSpc>
                <a:spcPct val="90000"/>
              </a:lnSpc>
              <a:spcBef>
                <a:spcPts val="600"/>
              </a:spcBef>
              <a:spcAft>
                <a:spcPts val="600"/>
              </a:spcAft>
              <a:buFont typeface="Wingdings" charset="2"/>
              <a:buChar char="Ø"/>
            </a:pPr>
            <a:r>
              <a:rPr lang="fr-FR" sz="1800" dirty="0" smtClean="0">
                <a:latin typeface="Arial" charset="0"/>
                <a:ea typeface="ＭＳ Ｐゴシック" charset="-128"/>
                <a:cs typeface="Arial" charset="0"/>
              </a:rPr>
              <a:t>Il est possible d’utiliser le véhicule presque exclusivement comme véhicule électrique, le moteur prend le relais lorsque la batterie se vide. </a:t>
            </a:r>
          </a:p>
          <a:p>
            <a:pPr marL="625475" lvl="3" indent="-355600" defTabSz="457200">
              <a:lnSpc>
                <a:spcPct val="90000"/>
              </a:lnSpc>
              <a:spcBef>
                <a:spcPts val="600"/>
              </a:spcBef>
              <a:spcAft>
                <a:spcPts val="600"/>
              </a:spcAft>
              <a:buFont typeface="Wingdings" charset="2"/>
              <a:buChar char="Ø"/>
            </a:pPr>
            <a:r>
              <a:rPr lang="fr-FR" sz="1800" dirty="0" smtClean="0">
                <a:latin typeface="Arial" charset="0"/>
                <a:ea typeface="ＭＳ Ｐゴシック" charset="-128"/>
                <a:cs typeface="Arial" charset="0"/>
              </a:rPr>
              <a:t>L’autonomie en mode électrique des hybrides rechargeables est d’environ 15 km </a:t>
            </a:r>
          </a:p>
          <a:p>
            <a:pPr marL="625475" lvl="3" indent="-355600" defTabSz="457200">
              <a:lnSpc>
                <a:spcPct val="90000"/>
              </a:lnSpc>
              <a:spcBef>
                <a:spcPts val="600"/>
              </a:spcBef>
              <a:spcAft>
                <a:spcPts val="600"/>
              </a:spcAft>
              <a:buFont typeface="Wingdings" charset="2"/>
              <a:buChar char="Ø"/>
            </a:pPr>
            <a:r>
              <a:rPr lang="fr-FR" sz="1800" dirty="0" smtClean="0">
                <a:latin typeface="Arial" charset="0"/>
                <a:ea typeface="ＭＳ Ｐゴシック" charset="-128"/>
                <a:cs typeface="Arial" charset="0"/>
              </a:rPr>
              <a:t>L’autonomie en mode électrique des véhicules à autonomie prolongée est comprise entre 40 et 160 km </a:t>
            </a:r>
          </a:p>
          <a:p>
            <a:pPr marL="625475" lvl="3" indent="-355600" defTabSz="457200">
              <a:lnSpc>
                <a:spcPct val="90000"/>
              </a:lnSpc>
              <a:spcBef>
                <a:spcPts val="600"/>
              </a:spcBef>
              <a:spcAft>
                <a:spcPts val="600"/>
              </a:spcAft>
              <a:buFont typeface="Wingdings" charset="2"/>
              <a:buChar char="Ø"/>
            </a:pPr>
            <a:r>
              <a:rPr lang="fr-FR" sz="1800" dirty="0" smtClean="0">
                <a:latin typeface="Arial" charset="0"/>
                <a:ea typeface="ＭＳ Ｐゴシック" charset="-128"/>
                <a:cs typeface="Arial" charset="0"/>
              </a:rPr>
              <a:t>Ces véhicules sont plus chers que les véhicules MCI, mais les économies réalisées sur toute la durée de vie peuvent les rendre plus avantageux </a:t>
            </a:r>
          </a:p>
          <a:p>
            <a:pPr marL="625475" lvl="3" indent="-355600" defTabSz="457200">
              <a:lnSpc>
                <a:spcPct val="90000"/>
              </a:lnSpc>
              <a:spcBef>
                <a:spcPts val="600"/>
              </a:spcBef>
              <a:spcAft>
                <a:spcPts val="600"/>
              </a:spcAft>
              <a:buFont typeface="Wingdings" charset="2"/>
              <a:buChar char="Ø"/>
            </a:pPr>
            <a:r>
              <a:rPr lang="fr-FR" sz="1800" dirty="0" smtClean="0">
                <a:latin typeface="Arial" charset="0"/>
                <a:ea typeface="ＭＳ Ｐゴシック" charset="-128"/>
                <a:cs typeface="Arial" charset="0"/>
              </a:rPr>
              <a:t>L’utilisateur doit s’habituer à recharger le véhicule aussi souvent que possible pour garantir qu’il fonctionne le plus possible à l’électricité.</a:t>
            </a:r>
          </a:p>
          <a:p>
            <a:pPr marL="625475" lvl="3" indent="-355600" defTabSz="457200">
              <a:lnSpc>
                <a:spcPct val="90000"/>
              </a:lnSpc>
              <a:spcBef>
                <a:spcPts val="600"/>
              </a:spcBef>
              <a:spcAft>
                <a:spcPts val="600"/>
              </a:spcAft>
              <a:buFont typeface="Wingdings" charset="2"/>
              <a:buChar char="Ø"/>
            </a:pPr>
            <a:r>
              <a:rPr lang="fr-FR" sz="1800" dirty="0" smtClean="0">
                <a:latin typeface="Arial" charset="0"/>
                <a:ea typeface="ＭＳ Ｐゴシック" charset="-128"/>
                <a:cs typeface="Arial" charset="0"/>
              </a:rPr>
              <a:t>Si le véhicule ne peut pas être rechargé souvent, acheter un véhicule MCI à la place</a:t>
            </a:r>
          </a:p>
          <a:p>
            <a:pPr marL="625475" lvl="3" indent="-355600" defTabSz="457200">
              <a:lnSpc>
                <a:spcPct val="90000"/>
              </a:lnSpc>
              <a:spcBef>
                <a:spcPts val="600"/>
              </a:spcBef>
              <a:spcAft>
                <a:spcPts val="600"/>
              </a:spcAft>
              <a:buFont typeface="Wingdings" charset="2"/>
              <a:buChar char="Ø"/>
            </a:pPr>
            <a:r>
              <a:rPr lang="fr-FR" sz="1800" dirty="0" smtClean="0">
                <a:latin typeface="Arial" charset="0"/>
                <a:ea typeface="ＭＳ Ｐゴシック" charset="-128"/>
                <a:cs typeface="Arial" charset="0"/>
              </a:rPr>
              <a:t>Si le moteur n’est pas utilisé, acheter plutôt un véhicule électrique</a:t>
            </a:r>
          </a:p>
          <a:p>
            <a:pPr defTabSz="457200" eaLnBrk="1" hangingPunct="1">
              <a:lnSpc>
                <a:spcPct val="90000"/>
              </a:lnSpc>
              <a:spcBef>
                <a:spcPts val="600"/>
              </a:spcBef>
              <a:spcAft>
                <a:spcPts val="600"/>
              </a:spcAft>
            </a:pPr>
            <a:endParaRPr lang="en-GB" sz="1800" cap="none" dirty="0" smtClean="0">
              <a:ea typeface="ＭＳ Ｐゴシック"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457200" y="1062038"/>
            <a:ext cx="8099425" cy="647700"/>
          </a:xfrm>
        </p:spPr>
        <p:txBody>
          <a:bodyPr/>
          <a:lstStyle/>
          <a:p>
            <a:pPr eaLnBrk="1" hangingPunct="1"/>
            <a:r>
              <a:rPr lang="de-DE" sz="1800" cap="none" smtClean="0">
                <a:solidFill>
                  <a:schemeClr val="accent1"/>
                </a:solidFill>
                <a:latin typeface="Arial" charset="0"/>
                <a:ea typeface="ＭＳ Ｐゴシック" charset="-128"/>
                <a:cs typeface="Arial" charset="0"/>
              </a:rPr>
              <a:t>RÈGLES GÉNERALES POUR VÉHICULES À GAZ ET BIOCARBURANT</a:t>
            </a:r>
            <a:r>
              <a:rPr lang="de-DE" sz="1800" cap="none" smtClean="0">
                <a:ea typeface="ＭＳ Ｐゴシック" charset="-128"/>
              </a:rPr>
              <a:t>	</a:t>
            </a:r>
          </a:p>
        </p:txBody>
      </p:sp>
      <p:sp>
        <p:nvSpPr>
          <p:cNvPr id="114691" name="Content Placeholder 2"/>
          <p:cNvSpPr>
            <a:spLocks noGrp="1"/>
          </p:cNvSpPr>
          <p:nvPr>
            <p:ph idx="1"/>
          </p:nvPr>
        </p:nvSpPr>
        <p:spPr>
          <a:xfrm>
            <a:off x="250825" y="1628775"/>
            <a:ext cx="7499350" cy="4176713"/>
          </a:xfrm>
        </p:spPr>
        <p:txBody>
          <a:bodyPr/>
          <a:lstStyle/>
          <a:p>
            <a:pPr marL="625475" lvl="3" indent="-355600" defTabSz="457200">
              <a:lnSpc>
                <a:spcPct val="80000"/>
              </a:lnSpc>
              <a:buFont typeface="Wingdings" charset="2"/>
              <a:buChar char="Ø"/>
            </a:pPr>
            <a:r>
              <a:rPr lang="fr-FR" sz="2000" smtClean="0">
                <a:latin typeface="Arial" charset="0"/>
                <a:ea typeface="ＭＳ Ｐゴシック" charset="-128"/>
                <a:cs typeface="Arial" charset="0"/>
              </a:rPr>
              <a:t>Ces véhicules sont semblables aux véhicules MCI conventionnels, mais sont alimentés par un combustible alternatif</a:t>
            </a:r>
          </a:p>
          <a:p>
            <a:pPr marL="625475" lvl="3" indent="-355600" defTabSz="457200">
              <a:lnSpc>
                <a:spcPct val="80000"/>
              </a:lnSpc>
              <a:buFont typeface="Wingdings" charset="2"/>
              <a:buChar char="Ø"/>
            </a:pPr>
            <a:endParaRPr lang="fr-FR" sz="2000" smtClean="0">
              <a:latin typeface="Arial" charset="0"/>
              <a:ea typeface="ＭＳ Ｐゴシック" charset="-128"/>
              <a:cs typeface="Arial" charset="0"/>
            </a:endParaRPr>
          </a:p>
          <a:p>
            <a:pPr marL="625475" lvl="3" indent="-355600" defTabSz="457200">
              <a:lnSpc>
                <a:spcPct val="80000"/>
              </a:lnSpc>
              <a:buFont typeface="Wingdings" charset="2"/>
              <a:buChar char="Ø"/>
            </a:pPr>
            <a:r>
              <a:rPr lang="fr-FR" sz="2000" smtClean="0">
                <a:latin typeface="Arial" charset="0"/>
                <a:ea typeface="ＭＳ Ｐゴシック" charset="-128"/>
                <a:cs typeface="Arial" charset="0"/>
              </a:rPr>
              <a:t>Les biocarburants proviennent de différentes sources renouvelables y compris végétaux et déchets. </a:t>
            </a:r>
          </a:p>
          <a:p>
            <a:pPr marL="625475" lvl="3" indent="-355600" defTabSz="457200">
              <a:lnSpc>
                <a:spcPct val="80000"/>
              </a:lnSpc>
              <a:buFont typeface="Wingdings" charset="2"/>
              <a:buChar char="Ø"/>
            </a:pPr>
            <a:endParaRPr lang="fr-FR" sz="2000" smtClean="0">
              <a:latin typeface="Arial" charset="0"/>
              <a:ea typeface="ＭＳ Ｐゴシック" charset="-128"/>
              <a:cs typeface="Arial" charset="0"/>
            </a:endParaRPr>
          </a:p>
          <a:p>
            <a:pPr marL="625475" lvl="3" indent="-355600" defTabSz="457200">
              <a:lnSpc>
                <a:spcPct val="80000"/>
              </a:lnSpc>
              <a:buFont typeface="Wingdings" charset="2"/>
              <a:buChar char="Ø"/>
            </a:pPr>
            <a:r>
              <a:rPr lang="fr-FR" sz="2000" smtClean="0">
                <a:latin typeface="Arial" charset="0"/>
                <a:ea typeface="ＭＳ Ｐゴシック" charset="-128"/>
                <a:cs typeface="Arial" charset="0"/>
              </a:rPr>
              <a:t>Il s’agit du même gaz que le gaz domestique, qui est comprimé (GNC). Il peut aussi provenir de sources renouvelables (biogaz/biométhane) </a:t>
            </a:r>
          </a:p>
          <a:p>
            <a:pPr marL="625475" lvl="3" indent="-355600" defTabSz="457200">
              <a:lnSpc>
                <a:spcPct val="80000"/>
              </a:lnSpc>
              <a:buFont typeface="Wingdings" charset="2"/>
              <a:buChar char="Ø"/>
            </a:pPr>
            <a:endParaRPr lang="fr-FR" sz="2000" smtClean="0">
              <a:latin typeface="Arial" charset="0"/>
              <a:ea typeface="ＭＳ Ｐゴシック" charset="-128"/>
              <a:cs typeface="Arial" charset="0"/>
            </a:endParaRPr>
          </a:p>
          <a:p>
            <a:pPr marL="625475" lvl="3" indent="-355600" defTabSz="457200">
              <a:lnSpc>
                <a:spcPct val="80000"/>
              </a:lnSpc>
              <a:buFont typeface="Wingdings" charset="2"/>
              <a:buChar char="Ø"/>
            </a:pPr>
            <a:r>
              <a:rPr lang="fr-FR" sz="2000" smtClean="0">
                <a:latin typeface="Arial" charset="0"/>
                <a:ea typeface="ＭＳ Ｐゴシック" charset="-128"/>
                <a:cs typeface="Arial" charset="0"/>
              </a:rPr>
              <a:t>Des infrastructures de ravitaillement en gaz sont nécessaires. Actuellement, seul un nombre limité de pays en dispose.  </a:t>
            </a:r>
          </a:p>
          <a:p>
            <a:pPr defTabSz="457200" eaLnBrk="1" hangingPunct="1">
              <a:lnSpc>
                <a:spcPct val="80000"/>
              </a:lnSpc>
            </a:pPr>
            <a:endParaRPr lang="en-GB" sz="1100" cap="none" smtClean="0">
              <a:ea typeface="ＭＳ Ｐゴシック" charset="-128"/>
            </a:endParaRPr>
          </a:p>
          <a:p>
            <a:pPr defTabSz="457200" eaLnBrk="1" hangingPunct="1">
              <a:lnSpc>
                <a:spcPct val="80000"/>
              </a:lnSpc>
            </a:pPr>
            <a:endParaRPr lang="en-GB" sz="1100" cap="none" smtClean="0">
              <a:ea typeface="ＭＳ Ｐゴシック" charset="-128"/>
            </a:endParaRPr>
          </a:p>
          <a:p>
            <a:pPr defTabSz="457200" eaLnBrk="1" hangingPunct="1">
              <a:lnSpc>
                <a:spcPct val="80000"/>
              </a:lnSpc>
            </a:pPr>
            <a:endParaRPr lang="en-GB" sz="1100" cap="none" smtClean="0">
              <a:ea typeface="ＭＳ Ｐゴシック" charset="-128"/>
            </a:endParaRPr>
          </a:p>
          <a:p>
            <a:pPr defTabSz="457200" eaLnBrk="1" hangingPunct="1">
              <a:lnSpc>
                <a:spcPct val="80000"/>
              </a:lnSpc>
            </a:pPr>
            <a:r>
              <a:rPr lang="en-GB" sz="1100" cap="none" smtClean="0">
                <a:ea typeface="ＭＳ Ｐゴシック" charset="-128"/>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1062038"/>
            <a:ext cx="8099425" cy="647700"/>
          </a:xfrm>
        </p:spPr>
        <p:txBody>
          <a:bodyPr/>
          <a:lstStyle/>
          <a:p>
            <a:pPr eaLnBrk="1" hangingPunct="1"/>
            <a:r>
              <a:rPr lang="en-GB" cap="none" smtClean="0">
                <a:solidFill>
                  <a:srgbClr val="558ED5"/>
                </a:solidFill>
                <a:latin typeface="Arial" charset="0"/>
                <a:ea typeface="ＭＳ Ｐゴシック" charset="-128"/>
                <a:cs typeface="Arial" charset="0"/>
              </a:rPr>
              <a:t>QUALITÉ DE L’AIR</a:t>
            </a:r>
            <a:endParaRPr lang="de-DE" cap="none" smtClean="0">
              <a:solidFill>
                <a:srgbClr val="558ED5"/>
              </a:solidFill>
              <a:latin typeface="Arial" charset="0"/>
              <a:ea typeface="ＭＳ Ｐゴシック" charset="-128"/>
              <a:cs typeface="Arial" charset="0"/>
            </a:endParaRPr>
          </a:p>
        </p:txBody>
      </p:sp>
      <p:sp>
        <p:nvSpPr>
          <p:cNvPr id="61443" name="Content Placeholder 2"/>
          <p:cNvSpPr txBox="1">
            <a:spLocks/>
          </p:cNvSpPr>
          <p:nvPr/>
        </p:nvSpPr>
        <p:spPr bwMode="auto">
          <a:xfrm>
            <a:off x="196850" y="1844675"/>
            <a:ext cx="8232775" cy="4176713"/>
          </a:xfrm>
          <a:prstGeom prst="rect">
            <a:avLst/>
          </a:prstGeom>
          <a:noFill/>
          <a:ln w="9525">
            <a:noFill/>
            <a:miter lim="800000"/>
            <a:headEnd/>
            <a:tailEnd/>
          </a:ln>
        </p:spPr>
        <p:txBody>
          <a:bodyPr/>
          <a:lstStyle/>
          <a:p>
            <a:pPr marL="625475" lvl="2" indent="-355600" defTabSz="457200">
              <a:spcBef>
                <a:spcPts val="600"/>
              </a:spcBef>
              <a:buClr>
                <a:srgbClr val="2298D4"/>
              </a:buClr>
              <a:buFont typeface="Wingdings" charset="2"/>
              <a:buChar char="Ø"/>
            </a:pPr>
            <a:r>
              <a:rPr lang="fr-FR" sz="2000" dirty="0">
                <a:solidFill>
                  <a:srgbClr val="87888A"/>
                </a:solidFill>
                <a:cs typeface="Arial" charset="0"/>
              </a:rPr>
              <a:t>PM10 </a:t>
            </a:r>
          </a:p>
          <a:p>
            <a:pPr marL="625475" lvl="2" indent="-355600" defTabSz="457200">
              <a:spcBef>
                <a:spcPts val="600"/>
              </a:spcBef>
              <a:buClr>
                <a:srgbClr val="2298D4"/>
              </a:buClr>
              <a:buFont typeface="Wingdings" charset="2"/>
              <a:buChar char="Ø"/>
            </a:pPr>
            <a:endParaRPr lang="fr-FR" sz="2000" dirty="0">
              <a:solidFill>
                <a:srgbClr val="87888A"/>
              </a:solidFill>
              <a:cs typeface="Arial" charset="0"/>
            </a:endParaRPr>
          </a:p>
          <a:p>
            <a:pPr marL="625475" lvl="2" indent="-355600" defTabSz="457200">
              <a:spcBef>
                <a:spcPts val="600"/>
              </a:spcBef>
              <a:buClr>
                <a:srgbClr val="2298D4"/>
              </a:buClr>
              <a:buFont typeface="Wingdings" charset="2"/>
              <a:buChar char="Ø"/>
            </a:pPr>
            <a:r>
              <a:rPr lang="fr-FR" sz="2000" dirty="0">
                <a:solidFill>
                  <a:srgbClr val="87888A"/>
                </a:solidFill>
                <a:cs typeface="Arial" charset="0"/>
              </a:rPr>
              <a:t>NO</a:t>
            </a:r>
            <a:r>
              <a:rPr lang="fr-FR" sz="2000" baseline="-25000" dirty="0">
                <a:solidFill>
                  <a:srgbClr val="87888A"/>
                </a:solidFill>
                <a:cs typeface="Arial" charset="0"/>
              </a:rPr>
              <a:t>2</a:t>
            </a:r>
            <a:r>
              <a:rPr lang="fr-FR" sz="2000" dirty="0">
                <a:solidFill>
                  <a:srgbClr val="87888A"/>
                </a:solidFill>
                <a:cs typeface="Arial" charset="0"/>
              </a:rPr>
              <a:t> </a:t>
            </a:r>
          </a:p>
          <a:p>
            <a:pPr marL="625475" lvl="2" indent="-355600" defTabSz="457200">
              <a:spcBef>
                <a:spcPts val="600"/>
              </a:spcBef>
              <a:buClr>
                <a:srgbClr val="2298D4"/>
              </a:buClr>
              <a:buFont typeface="Wingdings" charset="2"/>
              <a:buChar char="Ø"/>
            </a:pPr>
            <a:r>
              <a:rPr lang="fr-FR" sz="2000" dirty="0" err="1">
                <a:solidFill>
                  <a:srgbClr val="87888A"/>
                </a:solidFill>
                <a:cs typeface="Arial" charset="0"/>
              </a:rPr>
              <a:t>NO</a:t>
            </a:r>
            <a:r>
              <a:rPr lang="fr-FR" sz="2000" baseline="-25000" dirty="0" err="1">
                <a:solidFill>
                  <a:srgbClr val="87888A"/>
                </a:solidFill>
                <a:cs typeface="Arial" charset="0"/>
              </a:rPr>
              <a:t>x</a:t>
            </a:r>
            <a:r>
              <a:rPr lang="fr-FR" sz="2000" dirty="0">
                <a:solidFill>
                  <a:srgbClr val="87888A"/>
                </a:solidFill>
                <a:cs typeface="Arial" charset="0"/>
              </a:rPr>
              <a:t> et NO</a:t>
            </a:r>
            <a:r>
              <a:rPr lang="fr-FR" sz="2000" baseline="-25000" dirty="0">
                <a:solidFill>
                  <a:srgbClr val="87888A"/>
                </a:solidFill>
                <a:cs typeface="Arial" charset="0"/>
              </a:rPr>
              <a:t>2</a:t>
            </a:r>
          </a:p>
          <a:p>
            <a:pPr marL="625475" lvl="2" indent="-355600" defTabSz="457200">
              <a:spcBef>
                <a:spcPts val="600"/>
              </a:spcBef>
              <a:buClr>
                <a:srgbClr val="2298D4"/>
              </a:buClr>
              <a:buFont typeface="Wingdings" charset="2"/>
              <a:buChar char="Ø"/>
            </a:pPr>
            <a:endParaRPr lang="fr-FR" sz="2000" dirty="0">
              <a:solidFill>
                <a:srgbClr val="87888A"/>
              </a:solidFill>
              <a:cs typeface="Arial" charset="0"/>
            </a:endParaRPr>
          </a:p>
          <a:p>
            <a:pPr marL="625475" lvl="2" indent="-355600" defTabSz="457200">
              <a:spcBef>
                <a:spcPts val="600"/>
              </a:spcBef>
              <a:buClr>
                <a:srgbClr val="2298D4"/>
              </a:buClr>
              <a:buFont typeface="Wingdings" charset="2"/>
              <a:buChar char="Ø"/>
            </a:pPr>
            <a:r>
              <a:rPr lang="fr-FR" sz="2000" dirty="0">
                <a:solidFill>
                  <a:srgbClr val="87888A"/>
                </a:solidFill>
                <a:cs typeface="Arial" charset="0"/>
              </a:rPr>
              <a:t>PM2,5 – petites (toutes </a:t>
            </a:r>
            <a:r>
              <a:rPr lang="fr-FR" sz="2000" dirty="0" smtClean="0">
                <a:solidFill>
                  <a:srgbClr val="87888A"/>
                </a:solidFill>
                <a:cs typeface="Arial" charset="0"/>
              </a:rPr>
              <a:t>petites) particules </a:t>
            </a:r>
            <a:r>
              <a:rPr lang="fr-FR" sz="2000" dirty="0">
                <a:solidFill>
                  <a:srgbClr val="87888A"/>
                </a:solidFill>
                <a:cs typeface="Arial" charset="0"/>
              </a:rPr>
              <a:t>qui posent un </a:t>
            </a:r>
            <a:r>
              <a:rPr lang="fr-FR" sz="2000" dirty="0" smtClean="0">
                <a:solidFill>
                  <a:srgbClr val="87888A"/>
                </a:solidFill>
                <a:cs typeface="Arial" charset="0"/>
              </a:rPr>
              <a:t>gros problème</a:t>
            </a:r>
            <a:endParaRPr lang="fr-FR" sz="2000" dirty="0">
              <a:solidFill>
                <a:srgbClr val="87888A"/>
              </a:solidFill>
              <a:cs typeface="Arial" charset="0"/>
            </a:endParaRPr>
          </a:p>
          <a:p>
            <a:pPr marL="625475" lvl="2" indent="-355600" defTabSz="457200">
              <a:spcBef>
                <a:spcPts val="600"/>
              </a:spcBef>
              <a:buClr>
                <a:srgbClr val="2298D4"/>
              </a:buClr>
              <a:buFont typeface="Wingdings" charset="2"/>
              <a:buChar char="Ø"/>
            </a:pPr>
            <a:endParaRPr lang="fr-FR" sz="2400" dirty="0">
              <a:solidFill>
                <a:srgbClr val="87888A"/>
              </a:solidFill>
              <a:latin typeface="Calibri" charset="0"/>
            </a:endParaRPr>
          </a:p>
          <a:p>
            <a:pPr defTabSz="457200">
              <a:spcBef>
                <a:spcPts val="288"/>
              </a:spcBef>
            </a:pPr>
            <a:endParaRPr lang="fr-FR" sz="1200" b="1" dirty="0">
              <a:solidFill>
                <a:srgbClr val="88B50E"/>
              </a:solidFill>
              <a:latin typeface="Calibri"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1062038"/>
            <a:ext cx="8099425" cy="647700"/>
          </a:xfrm>
        </p:spPr>
        <p:txBody>
          <a:bodyPr/>
          <a:lstStyle/>
          <a:p>
            <a:pPr eaLnBrk="1" hangingPunct="1"/>
            <a:r>
              <a:rPr lang="de-DE" sz="1800" cap="none" smtClean="0">
                <a:solidFill>
                  <a:schemeClr val="accent1"/>
                </a:solidFill>
                <a:latin typeface="Arial" charset="0"/>
                <a:ea typeface="ＭＳ Ｐゴシック" charset="-128"/>
                <a:cs typeface="Arial" charset="0"/>
              </a:rPr>
              <a:t>RÈGLES GÉNERALES POUR VÉHICULES À CARBURANT ALTERNATIF	</a:t>
            </a:r>
            <a:r>
              <a:rPr lang="de-DE" sz="1800" cap="none" smtClean="0">
                <a:ea typeface="ＭＳ Ｐゴシック" charset="-128"/>
              </a:rPr>
              <a:t>	</a:t>
            </a:r>
          </a:p>
        </p:txBody>
      </p:sp>
      <p:sp>
        <p:nvSpPr>
          <p:cNvPr id="116739" name="Content Placeholder 2"/>
          <p:cNvSpPr>
            <a:spLocks noGrp="1"/>
          </p:cNvSpPr>
          <p:nvPr>
            <p:ph idx="1"/>
          </p:nvPr>
        </p:nvSpPr>
        <p:spPr>
          <a:xfrm>
            <a:off x="323850" y="1700213"/>
            <a:ext cx="8424614" cy="4548187"/>
          </a:xfrm>
        </p:spPr>
        <p:txBody>
          <a:bodyPr/>
          <a:lstStyle/>
          <a:p>
            <a:pPr marL="625475" lvl="3" indent="-355600" defTabSz="457200">
              <a:buFont typeface="Wingdings" charset="2"/>
              <a:buChar char="Ø"/>
            </a:pPr>
            <a:r>
              <a:rPr lang="fr-FR" sz="2000" dirty="0" smtClean="0">
                <a:latin typeface="Arial" charset="0"/>
                <a:ea typeface="ＭＳ Ｐゴシック" charset="-128"/>
                <a:cs typeface="Arial" charset="0"/>
              </a:rPr>
              <a:t>Subventions possibles pour certaines de ces technologies</a:t>
            </a:r>
          </a:p>
          <a:p>
            <a:pPr marL="625475" lvl="3" indent="-355600" defTabSz="457200">
              <a:buFont typeface="Wingdings" charset="2"/>
              <a:buChar char="Ø"/>
            </a:pPr>
            <a:endParaRPr lang="fr-FR" sz="2000" dirty="0" smtClean="0">
              <a:latin typeface="Arial" charset="0"/>
              <a:ea typeface="ＭＳ Ｐゴシック" charset="-128"/>
              <a:cs typeface="Arial" charset="0"/>
            </a:endParaRPr>
          </a:p>
          <a:p>
            <a:pPr marL="625475" lvl="3" indent="-355600" defTabSz="457200">
              <a:buFont typeface="Wingdings" charset="2"/>
              <a:buChar char="Ø"/>
            </a:pPr>
            <a:r>
              <a:rPr lang="fr-FR" sz="2000" dirty="0" smtClean="0">
                <a:latin typeface="Arial" charset="0"/>
                <a:ea typeface="ＭＳ Ｐゴシック" charset="-128"/>
                <a:cs typeface="Arial" charset="0"/>
              </a:rPr>
              <a:t>Examinez le leasing et l’achat </a:t>
            </a:r>
          </a:p>
          <a:p>
            <a:pPr marL="625475" lvl="3" indent="-355600" defTabSz="457200">
              <a:buFont typeface="Wingdings" charset="2"/>
              <a:buChar char="Ø"/>
            </a:pPr>
            <a:endParaRPr lang="fr-FR" sz="2000" dirty="0" smtClean="0">
              <a:latin typeface="Arial" charset="0"/>
              <a:ea typeface="ＭＳ Ｐゴシック" charset="-128"/>
              <a:cs typeface="Arial" charset="0"/>
            </a:endParaRPr>
          </a:p>
          <a:p>
            <a:pPr marL="625475" lvl="3" indent="-355600" defTabSz="457200">
              <a:buFont typeface="Wingdings" charset="2"/>
              <a:buChar char="Ø"/>
            </a:pPr>
            <a:r>
              <a:rPr lang="fr-FR" sz="2000" dirty="0" smtClean="0">
                <a:latin typeface="Arial" charset="0"/>
                <a:ea typeface="ＭＳ Ｐゴシック" charset="-128"/>
                <a:cs typeface="Arial" charset="0"/>
              </a:rPr>
              <a:t>Vous pouvez contester les mécanismes de financement existants</a:t>
            </a:r>
          </a:p>
          <a:p>
            <a:pPr marL="625475" lvl="3" indent="-355600" defTabSz="457200">
              <a:buFont typeface="Wingdings" charset="2"/>
              <a:buChar char="Ø"/>
            </a:pPr>
            <a:endParaRPr lang="fr-FR" sz="2000" dirty="0" smtClean="0">
              <a:latin typeface="Arial" charset="0"/>
              <a:ea typeface="ＭＳ Ｐゴシック" charset="-128"/>
              <a:cs typeface="Arial" charset="0"/>
            </a:endParaRPr>
          </a:p>
          <a:p>
            <a:pPr marL="625475" lvl="3" indent="-355600" defTabSz="457200">
              <a:buFont typeface="Wingdings" charset="2"/>
              <a:buChar char="Ø"/>
            </a:pPr>
            <a:r>
              <a:rPr lang="fr-FR" sz="2000" dirty="0" smtClean="0">
                <a:latin typeface="Arial" charset="0"/>
                <a:ea typeface="ＭＳ Ｐゴシック" charset="-128"/>
                <a:cs typeface="Arial" charset="0"/>
              </a:rPr>
              <a:t>Vous pouvez contester les systèmes actuels de fonctionnement des véhicules pour permettre d’autres modes de ravitaillement ou de recharge </a:t>
            </a:r>
          </a:p>
          <a:p>
            <a:pPr marL="625475" lvl="3" indent="-355600" defTabSz="457200">
              <a:buFont typeface="Wingdings" charset="2"/>
              <a:buChar char="Ø"/>
            </a:pPr>
            <a:endParaRPr lang="fr-FR" sz="2000" dirty="0" smtClean="0">
              <a:latin typeface="Arial" charset="0"/>
              <a:ea typeface="ＭＳ Ｐゴシック" charset="-128"/>
              <a:cs typeface="Arial" charset="0"/>
            </a:endParaRPr>
          </a:p>
          <a:p>
            <a:pPr marL="625475" lvl="3" indent="-355600" defTabSz="457200">
              <a:buFont typeface="Wingdings" charset="2"/>
              <a:buChar char="Ø"/>
            </a:pPr>
            <a:r>
              <a:rPr lang="fr-FR" sz="2000" dirty="0" smtClean="0">
                <a:latin typeface="Arial" charset="0"/>
                <a:ea typeface="ＭＳ Ｐゴシック" charset="-128"/>
                <a:cs typeface="Arial" charset="0"/>
              </a:rPr>
              <a:t>Les véhicules à carburant alternatif doivent parfois beaucoup rouler pour être rentable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523875" y="1127125"/>
            <a:ext cx="8099425" cy="647700"/>
          </a:xfrm>
        </p:spPr>
        <p:txBody>
          <a:bodyPr/>
          <a:lstStyle/>
          <a:p>
            <a:pPr eaLnBrk="1" hangingPunct="1"/>
            <a:r>
              <a:rPr lang="de-DE" cap="none" smtClean="0">
                <a:solidFill>
                  <a:schemeClr val="accent1"/>
                </a:solidFill>
                <a:latin typeface="Arial" charset="0"/>
                <a:ea typeface="ＭＳ Ｐゴシック" charset="-128"/>
                <a:cs typeface="Arial" charset="0"/>
              </a:rPr>
              <a:t>ACTIVITÉ 1 </a:t>
            </a:r>
          </a:p>
        </p:txBody>
      </p:sp>
      <p:sp>
        <p:nvSpPr>
          <p:cNvPr id="118787" name="Content Placeholder 2"/>
          <p:cNvSpPr txBox="1">
            <a:spLocks/>
          </p:cNvSpPr>
          <p:nvPr/>
        </p:nvSpPr>
        <p:spPr bwMode="auto">
          <a:xfrm>
            <a:off x="250825" y="1571625"/>
            <a:ext cx="8550275" cy="4176713"/>
          </a:xfrm>
          <a:prstGeom prst="rect">
            <a:avLst/>
          </a:prstGeom>
          <a:noFill/>
          <a:ln w="9525">
            <a:noFill/>
            <a:miter lim="800000"/>
            <a:headEnd/>
            <a:tailEnd/>
          </a:ln>
        </p:spPr>
        <p:txBody>
          <a:bodyPr/>
          <a:lstStyle/>
          <a:p>
            <a:pPr marL="625475" lvl="2" indent="-355600" eaLnBrk="1" hangingPunct="1">
              <a:spcBef>
                <a:spcPts val="600"/>
              </a:spcBef>
              <a:buClr>
                <a:srgbClr val="2298D4"/>
              </a:buClr>
              <a:buFont typeface="Wingdings" charset="2"/>
              <a:buChar char="Ø"/>
            </a:pPr>
            <a:r>
              <a:rPr lang="fr-FR" sz="2000">
                <a:solidFill>
                  <a:srgbClr val="7F7F7F"/>
                </a:solidFill>
                <a:cs typeface="Arial" charset="0"/>
              </a:rPr>
              <a:t>Vous avez le poste ! – Responsable du parc automobile pour le projet « Fantasia »</a:t>
            </a:r>
          </a:p>
          <a:p>
            <a:pPr marL="625475" lvl="2" indent="-355600" eaLnBrk="1" hangingPunct="1">
              <a:spcBef>
                <a:spcPts val="600"/>
              </a:spcBef>
              <a:buClr>
                <a:srgbClr val="2298D4"/>
              </a:buClr>
              <a:buFont typeface="Wingdings" charset="2"/>
              <a:buChar char="Ø"/>
            </a:pPr>
            <a:endParaRPr lang="en-GB" sz="2000">
              <a:solidFill>
                <a:srgbClr val="7F7F7F"/>
              </a:solidFill>
              <a:cs typeface="Arial" charset="0"/>
            </a:endParaRPr>
          </a:p>
          <a:p>
            <a:pPr marL="625475" lvl="2" indent="-355600" eaLnBrk="1" hangingPunct="1">
              <a:spcBef>
                <a:spcPts val="600"/>
              </a:spcBef>
              <a:buClr>
                <a:srgbClr val="2298D4"/>
              </a:buClr>
              <a:buFont typeface="Wingdings" charset="2"/>
              <a:buChar char="Ø"/>
            </a:pPr>
            <a:r>
              <a:rPr lang="fr-FR" sz="2000">
                <a:solidFill>
                  <a:srgbClr val="7F7F7F"/>
                </a:solidFill>
                <a:cs typeface="Arial" charset="0"/>
              </a:rPr>
              <a:t>Conformément aux déclarations du maire, les émissions doivent être fortement réduites</a:t>
            </a:r>
          </a:p>
          <a:p>
            <a:pPr marL="625475" lvl="2" indent="-355600" eaLnBrk="1" hangingPunct="1">
              <a:spcBef>
                <a:spcPts val="600"/>
              </a:spcBef>
              <a:buClr>
                <a:srgbClr val="2298D4"/>
              </a:buClr>
              <a:buFont typeface="Wingdings" charset="2"/>
              <a:buChar char="Ø"/>
            </a:pPr>
            <a:endParaRPr lang="fr-FR" sz="2000">
              <a:solidFill>
                <a:srgbClr val="7F7F7F"/>
              </a:solidFill>
              <a:cs typeface="Arial" charset="0"/>
            </a:endParaRPr>
          </a:p>
          <a:p>
            <a:pPr marL="625475" lvl="2" indent="-355600" eaLnBrk="1" hangingPunct="1">
              <a:spcBef>
                <a:spcPts val="600"/>
              </a:spcBef>
              <a:buClr>
                <a:srgbClr val="2298D4"/>
              </a:buClr>
              <a:buFont typeface="Wingdings" charset="2"/>
              <a:buChar char="Ø"/>
            </a:pPr>
            <a:r>
              <a:rPr lang="fr-FR" sz="2000">
                <a:solidFill>
                  <a:srgbClr val="7F7F7F"/>
                </a:solidFill>
                <a:cs typeface="Arial" charset="0"/>
              </a:rPr>
              <a:t>Votre première mission est de modifier l’intitulé de votre poste, vous êtes maintenant le « Responsable mobilité »   </a:t>
            </a:r>
          </a:p>
          <a:p>
            <a:pPr marL="625475" lvl="2" indent="-355600" eaLnBrk="1" hangingPunct="1">
              <a:spcBef>
                <a:spcPts val="600"/>
              </a:spcBef>
              <a:buClr>
                <a:srgbClr val="2298D4"/>
              </a:buClr>
              <a:buFont typeface="Wingdings" charset="2"/>
              <a:buChar char="Ø"/>
            </a:pPr>
            <a:endParaRPr lang="en-GB" sz="2000">
              <a:solidFill>
                <a:srgbClr val="7F7F7F"/>
              </a:solidFill>
              <a:cs typeface="Arial" charset="0"/>
            </a:endParaRPr>
          </a:p>
          <a:p>
            <a:pPr marL="625475" lvl="2" indent="-355600" eaLnBrk="1" hangingPunct="1">
              <a:spcBef>
                <a:spcPts val="600"/>
              </a:spcBef>
              <a:buClr>
                <a:srgbClr val="2298D4"/>
              </a:buClr>
              <a:buFont typeface="Wingdings" charset="2"/>
              <a:buChar char="Ø"/>
            </a:pPr>
            <a:r>
              <a:rPr lang="fr-FR" sz="2000">
                <a:solidFill>
                  <a:srgbClr val="7F7F7F"/>
                </a:solidFill>
                <a:cs typeface="Arial" charset="0"/>
              </a:rPr>
              <a:t>Votre deuxième mission est de planifier l’acquisition d’un parc de véhicules pour l’année prochaine</a:t>
            </a:r>
            <a:r>
              <a:rPr lang="en-GB" sz="2000">
                <a:solidFill>
                  <a:srgbClr val="7F7F7F"/>
                </a:solidFill>
                <a:cs typeface="Arial" charset="0"/>
              </a:rPr>
              <a:t>  </a:t>
            </a:r>
          </a:p>
          <a:p>
            <a:pPr marL="625475" lvl="2" indent="-355600" eaLnBrk="1" hangingPunct="1">
              <a:spcBef>
                <a:spcPts val="600"/>
              </a:spcBef>
              <a:buClr>
                <a:srgbClr val="2298D4"/>
              </a:buClr>
              <a:buFont typeface="Wingdings" charset="2"/>
              <a:buChar char="Ø"/>
            </a:pPr>
            <a:endParaRPr lang="en-GB" sz="2400">
              <a:solidFill>
                <a:srgbClr val="87888A"/>
              </a:solidFill>
              <a:latin typeface="Calibri" charset="0"/>
            </a:endParaRPr>
          </a:p>
          <a:p>
            <a:pPr marL="625475" lvl="2" indent="-355600" eaLnBrk="1" hangingPunct="1">
              <a:spcBef>
                <a:spcPts val="600"/>
              </a:spcBef>
              <a:buClr>
                <a:srgbClr val="2298D4"/>
              </a:buClr>
              <a:buFont typeface="Wingdings" charset="2"/>
              <a:buChar char="Ø"/>
            </a:pPr>
            <a:endParaRPr lang="en-GB" sz="2400">
              <a:solidFill>
                <a:srgbClr val="87888A"/>
              </a:solidFill>
              <a:latin typeface="Calibri" charset="0"/>
            </a:endParaRPr>
          </a:p>
          <a:p>
            <a:pPr marL="1165225" lvl="4" indent="-355600" eaLnBrk="1" hangingPunct="1">
              <a:spcBef>
                <a:spcPct val="20000"/>
              </a:spcBef>
              <a:buFont typeface="Wingdings" charset="2"/>
              <a:buChar char="Ø"/>
            </a:pPr>
            <a:endParaRPr lang="en-GB" sz="2400">
              <a:solidFill>
                <a:srgbClr val="87888A"/>
              </a:solidFill>
              <a:latin typeface="Calibri" charset="0"/>
            </a:endParaRPr>
          </a:p>
          <a:p>
            <a:pPr marL="1165225" lvl="4" indent="-355600" eaLnBrk="1" hangingPunct="1">
              <a:spcBef>
                <a:spcPct val="20000"/>
              </a:spcBef>
              <a:buFont typeface="Wingdings" charset="2"/>
              <a:buChar char="Ø"/>
            </a:pPr>
            <a:endParaRPr lang="en-GB" sz="2400">
              <a:solidFill>
                <a:srgbClr val="87888A"/>
              </a:solidFill>
              <a:latin typeface="Calibri"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523875" y="1127125"/>
            <a:ext cx="8099425" cy="647700"/>
          </a:xfrm>
        </p:spPr>
        <p:txBody>
          <a:bodyPr/>
          <a:lstStyle/>
          <a:p>
            <a:pPr eaLnBrk="1" hangingPunct="1"/>
            <a:r>
              <a:rPr lang="de-DE" cap="none" smtClean="0">
                <a:solidFill>
                  <a:schemeClr val="accent1"/>
                </a:solidFill>
                <a:latin typeface="Arial" charset="0"/>
                <a:ea typeface="ＭＳ Ｐゴシック" charset="-128"/>
                <a:cs typeface="Arial" charset="0"/>
              </a:rPr>
              <a:t>ACTIVITÉ 1 </a:t>
            </a:r>
          </a:p>
        </p:txBody>
      </p:sp>
      <p:sp>
        <p:nvSpPr>
          <p:cNvPr id="120835" name="Content Placeholder 2"/>
          <p:cNvSpPr txBox="1">
            <a:spLocks/>
          </p:cNvSpPr>
          <p:nvPr/>
        </p:nvSpPr>
        <p:spPr bwMode="auto">
          <a:xfrm>
            <a:off x="250825" y="1700213"/>
            <a:ext cx="8550275" cy="4176712"/>
          </a:xfrm>
          <a:prstGeom prst="rect">
            <a:avLst/>
          </a:prstGeom>
          <a:noFill/>
          <a:ln w="9525">
            <a:noFill/>
            <a:miter lim="800000"/>
            <a:headEnd/>
            <a:tailEnd/>
          </a:ln>
        </p:spPr>
        <p:txBody>
          <a:bodyPr/>
          <a:lstStyle/>
          <a:p>
            <a:pPr marL="625475" lvl="2" indent="-355600" defTabSz="457200">
              <a:spcBef>
                <a:spcPts val="600"/>
              </a:spcBef>
              <a:buClr>
                <a:srgbClr val="2298D4"/>
              </a:buClr>
              <a:buFont typeface="Wingdings" charset="2"/>
              <a:buChar char="Ø"/>
            </a:pPr>
            <a:r>
              <a:rPr lang="fr-FR" sz="2000">
                <a:solidFill>
                  <a:srgbClr val="87888A"/>
                </a:solidFill>
                <a:cs typeface="Arial" charset="0"/>
              </a:rPr>
              <a:t>Pouvez-vous fournir des résultats ? </a:t>
            </a:r>
          </a:p>
          <a:p>
            <a:pPr marL="625475" lvl="2" indent="-355600" defTabSz="457200">
              <a:spcBef>
                <a:spcPts val="600"/>
              </a:spcBef>
              <a:buClr>
                <a:srgbClr val="2298D4"/>
              </a:buClr>
              <a:buFont typeface="Arial" charset="0"/>
              <a:buNone/>
            </a:pPr>
            <a:endParaRPr lang="fr-FR" sz="2000">
              <a:solidFill>
                <a:srgbClr val="87888A"/>
              </a:solidFill>
              <a:cs typeface="Arial" charset="0"/>
            </a:endParaRPr>
          </a:p>
          <a:p>
            <a:pPr marL="625475" lvl="3" indent="-355600" defTabSz="457200">
              <a:spcBef>
                <a:spcPct val="20000"/>
              </a:spcBef>
              <a:buFont typeface="Wingdings" charset="2"/>
              <a:buChar char="Ø"/>
            </a:pPr>
            <a:r>
              <a:rPr lang="fr-FR" sz="2000">
                <a:solidFill>
                  <a:srgbClr val="87888A"/>
                </a:solidFill>
                <a:cs typeface="Arial" charset="0"/>
              </a:rPr>
              <a:t>Quelles questions devrez-vous poser aux membres du service? </a:t>
            </a:r>
          </a:p>
          <a:p>
            <a:pPr marL="625475" lvl="3" indent="-355600" defTabSz="457200">
              <a:spcBef>
                <a:spcPct val="20000"/>
              </a:spcBef>
              <a:buFont typeface="Wingdings" charset="2"/>
              <a:buChar char="Ø"/>
            </a:pPr>
            <a:r>
              <a:rPr lang="fr-FR" sz="2000">
                <a:solidFill>
                  <a:srgbClr val="87888A"/>
                </a:solidFill>
                <a:cs typeface="Arial" charset="0"/>
              </a:rPr>
              <a:t>Fournir une sélection de 2-3 véhicules par service ? </a:t>
            </a:r>
          </a:p>
          <a:p>
            <a:pPr marL="625475" lvl="3" indent="-355600" defTabSz="457200">
              <a:spcBef>
                <a:spcPct val="20000"/>
              </a:spcBef>
              <a:buFont typeface="Wingdings" charset="2"/>
              <a:buChar char="Ø"/>
            </a:pPr>
            <a:r>
              <a:rPr lang="fr-FR" sz="2000">
                <a:solidFill>
                  <a:srgbClr val="87888A"/>
                </a:solidFill>
                <a:cs typeface="Arial" charset="0"/>
              </a:rPr>
              <a:t>Quelles pourraient être vos cibles ? </a:t>
            </a:r>
          </a:p>
          <a:p>
            <a:pPr marL="625475" lvl="3" indent="-355600" defTabSz="457200">
              <a:spcBef>
                <a:spcPct val="20000"/>
              </a:spcBef>
              <a:buFont typeface="Wingdings" charset="2"/>
              <a:buChar char="Ø"/>
            </a:pPr>
            <a:r>
              <a:rPr lang="fr-FR" sz="2000">
                <a:solidFill>
                  <a:srgbClr val="87888A"/>
                </a:solidFill>
                <a:cs typeface="Arial" charset="0"/>
              </a:rPr>
              <a:t>Quelles difficultés devrez-vous surmonter ? </a:t>
            </a:r>
          </a:p>
          <a:p>
            <a:pPr marL="625475" lvl="2" indent="-355600" defTabSz="457200">
              <a:spcBef>
                <a:spcPts val="600"/>
              </a:spcBef>
              <a:buClr>
                <a:srgbClr val="2298D4"/>
              </a:buClr>
              <a:buFont typeface="Wingdings" charset="2"/>
              <a:buChar char="Ø"/>
            </a:pPr>
            <a:endParaRPr lang="en-GB" sz="2400">
              <a:solidFill>
                <a:srgbClr val="87888A"/>
              </a:solidFill>
              <a:latin typeface="Calibri" charset="0"/>
            </a:endParaRPr>
          </a:p>
          <a:p>
            <a:pPr marL="625475" lvl="2" indent="-355600" defTabSz="457200">
              <a:spcBef>
                <a:spcPts val="600"/>
              </a:spcBef>
              <a:buClr>
                <a:srgbClr val="2298D4"/>
              </a:buClr>
              <a:buFont typeface="Wingdings" charset="2"/>
              <a:buChar char="Ø"/>
            </a:pPr>
            <a:endParaRPr lang="en-GB" sz="2400">
              <a:solidFill>
                <a:srgbClr val="87888A"/>
              </a:solidFill>
              <a:latin typeface="Calibri" charset="0"/>
            </a:endParaRPr>
          </a:p>
          <a:p>
            <a:pPr marL="1165225" lvl="4" indent="-355600" defTabSz="457200">
              <a:spcBef>
                <a:spcPct val="20000"/>
              </a:spcBef>
              <a:buFont typeface="Wingdings" charset="2"/>
              <a:buChar char="Ø"/>
            </a:pPr>
            <a:endParaRPr lang="en-GB" sz="2400">
              <a:solidFill>
                <a:srgbClr val="87888A"/>
              </a:solidFill>
              <a:latin typeface="Calibri" charset="0"/>
            </a:endParaRPr>
          </a:p>
          <a:p>
            <a:pPr marL="1165225" lvl="4" indent="-355600" defTabSz="457200">
              <a:spcBef>
                <a:spcPct val="20000"/>
              </a:spcBef>
              <a:buFont typeface="Wingdings" charset="2"/>
              <a:buChar char="Ø"/>
            </a:pPr>
            <a:endParaRPr lang="en-GB" sz="2400">
              <a:solidFill>
                <a:srgbClr val="87888A"/>
              </a:solidFill>
              <a:latin typeface="Calibri"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684213" y="2820988"/>
            <a:ext cx="8099425" cy="647700"/>
          </a:xfrm>
        </p:spPr>
        <p:txBody>
          <a:bodyPr>
            <a:normAutofit fontScale="90000"/>
          </a:bodyPr>
          <a:lstStyle/>
          <a:p>
            <a:pPr algn="ctr"/>
            <a:r>
              <a:rPr lang="de-DE" sz="1500" cap="none" smtClean="0">
                <a:solidFill>
                  <a:schemeClr val="accent1"/>
                </a:solidFill>
                <a:latin typeface="Arial" charset="0"/>
                <a:ea typeface="ＭＳ Ｐゴシック" charset="-128"/>
                <a:cs typeface="Arial" charset="0"/>
              </a:rPr>
              <a:t>1.3 : BUS ET VÉHICULES LOURDS À CARBURANT ALTERNATIF</a:t>
            </a:r>
            <a:r>
              <a:rPr lang="en-GB" sz="1500" cap="none" smtClean="0">
                <a:ea typeface="ＭＳ Ｐゴシック" charset="-128"/>
              </a:rPr>
              <a:t/>
            </a:r>
            <a:br>
              <a:rPr lang="en-GB" sz="1500" cap="none" smtClean="0">
                <a:ea typeface="ＭＳ Ｐゴシック" charset="-128"/>
              </a:rPr>
            </a:br>
            <a:r>
              <a:rPr lang="en-GB" sz="1500" cap="none" smtClean="0">
                <a:ea typeface="ＭＳ Ｐゴシック" charset="-128"/>
              </a:rPr>
              <a:t/>
            </a:r>
            <a:br>
              <a:rPr lang="en-GB" sz="1500" cap="none" smtClean="0">
                <a:ea typeface="ＭＳ Ｐゴシック" charset="-128"/>
              </a:rPr>
            </a:br>
            <a:endParaRPr lang="en-GB" sz="1500" cap="none" smtClean="0">
              <a:ea typeface="ＭＳ Ｐゴシック"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1062038"/>
            <a:ext cx="8099425" cy="647700"/>
          </a:xfrm>
        </p:spPr>
        <p:txBody>
          <a:bodyPr/>
          <a:lstStyle/>
          <a:p>
            <a:pPr eaLnBrk="1" hangingPunct="1"/>
            <a:r>
              <a:rPr lang="de-DE" cap="none" smtClean="0">
                <a:solidFill>
                  <a:schemeClr val="accent1"/>
                </a:solidFill>
                <a:latin typeface="Arial" charset="0"/>
                <a:ea typeface="ＭＳ Ｐゴシック" charset="-128"/>
                <a:cs typeface="Arial" charset="0"/>
              </a:rPr>
              <a:t>BUS ET VÉHICULES LOURDS À CARBURANT ALTERNATIF</a:t>
            </a:r>
          </a:p>
        </p:txBody>
      </p:sp>
      <p:sp>
        <p:nvSpPr>
          <p:cNvPr id="124931" name="Content Placeholder 2"/>
          <p:cNvSpPr>
            <a:spLocks noGrp="1"/>
          </p:cNvSpPr>
          <p:nvPr>
            <p:ph idx="1"/>
          </p:nvPr>
        </p:nvSpPr>
        <p:spPr>
          <a:xfrm>
            <a:off x="179388" y="1916113"/>
            <a:ext cx="6407150" cy="4176712"/>
          </a:xfrm>
        </p:spPr>
        <p:txBody>
          <a:bodyPr/>
          <a:lstStyle/>
          <a:p>
            <a:pPr marL="625475" lvl="3" indent="-355600" eaLnBrk="1" hangingPunct="1">
              <a:buFont typeface="Wingdings" charset="2"/>
              <a:buChar char="Ø"/>
            </a:pPr>
            <a:r>
              <a:rPr lang="fr-FR" sz="2000" smtClean="0">
                <a:latin typeface="Arial" charset="0"/>
                <a:ea typeface="ＭＳ Ｐゴシック" charset="-128"/>
                <a:cs typeface="Arial" charset="0"/>
              </a:rPr>
              <a:t>Les normes Euro sont des normes d’homologation de type pour les moteurs plutôt que pour les véhicules</a:t>
            </a:r>
            <a:r>
              <a:rPr lang="fr-FR" sz="2400" smtClean="0">
                <a:ea typeface="ＭＳ Ｐゴシック" charset="-128"/>
              </a:rPr>
              <a:t>.</a:t>
            </a:r>
          </a:p>
          <a:p>
            <a:pPr eaLnBrk="1" hangingPunct="1"/>
            <a:endParaRPr lang="en-GB" cap="none" smtClean="0">
              <a:ea typeface="ＭＳ Ｐゴシック" charset="-128"/>
            </a:endParaRPr>
          </a:p>
          <a:p>
            <a:pPr eaLnBrk="1" hangingPunct="1"/>
            <a:endParaRPr lang="en-GB" cap="none" smtClean="0">
              <a:ea typeface="ＭＳ Ｐゴシック" charset="-128"/>
            </a:endParaRPr>
          </a:p>
        </p:txBody>
      </p:sp>
      <p:graphicFrame>
        <p:nvGraphicFramePr>
          <p:cNvPr id="5" name="Content Placeholder 3"/>
          <p:cNvGraphicFramePr>
            <a:graphicFrameLocks noGrp="1"/>
          </p:cNvGraphicFramePr>
          <p:nvPr/>
        </p:nvGraphicFramePr>
        <p:xfrm>
          <a:off x="468313" y="2957513"/>
          <a:ext cx="6407150" cy="3137511"/>
        </p:xfrm>
        <a:graphic>
          <a:graphicData uri="http://schemas.openxmlformats.org/drawingml/2006/table">
            <a:tbl>
              <a:tblPr/>
              <a:tblGrid>
                <a:gridCol w="2135187"/>
                <a:gridCol w="2136775"/>
                <a:gridCol w="2135188"/>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7F7F7F"/>
                          </a:solidFill>
                          <a:effectLst/>
                          <a:latin typeface="Arial" charset="0"/>
                          <a:ea typeface="ＭＳ Ｐゴシック" charset="-128"/>
                          <a:cs typeface="Arial" charset="0"/>
                        </a:rPr>
                        <a:t>Technologie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smtClean="0">
                        <a:ln>
                          <a:noFill/>
                        </a:ln>
                        <a:solidFill>
                          <a:srgbClr val="7F7F7F"/>
                        </a:solidFill>
                        <a:effectLst/>
                        <a:latin typeface="Arial" charset="0"/>
                        <a:ea typeface="ＭＳ Ｐゴシック" charset="-128"/>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7F7F7F"/>
                          </a:solidFill>
                          <a:effectLst/>
                          <a:latin typeface="Arial" charset="0"/>
                          <a:ea typeface="ＭＳ Ｐゴシック" charset="-128"/>
                          <a:cs typeface="Arial" charset="0"/>
                        </a:rPr>
                        <a:t>Bus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7F7F7F"/>
                          </a:solidFill>
                          <a:effectLst/>
                          <a:latin typeface="Arial" charset="0"/>
                          <a:ea typeface="ＭＳ Ｐゴシック" charset="-128"/>
                          <a:cs typeface="Arial" charset="0"/>
                        </a:rPr>
                        <a:t>Camion</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7F7F7F"/>
                          </a:solidFill>
                          <a:effectLst/>
                          <a:latin typeface="Arial" charset="0"/>
                          <a:ea typeface="ＭＳ Ｐゴシック" charset="-128"/>
                          <a:cs typeface="Arial" charset="0"/>
                        </a:rPr>
                        <a:t>Gaz</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7F7F7F"/>
                          </a:solidFill>
                          <a:effectLst/>
                          <a:latin typeface="Arial" charset="0"/>
                          <a:ea typeface="ＭＳ Ｐゴシック" charset="-128"/>
                          <a:cs typeface="Arial" charset="0"/>
                        </a:rPr>
                        <a: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7F7F7F"/>
                          </a:solidFill>
                          <a:effectLst/>
                          <a:latin typeface="Arial" charset="0"/>
                          <a:ea typeface="ＭＳ Ｐゴシック" charset="-128"/>
                          <a:cs typeface="Arial" charset="0"/>
                        </a:rPr>
                        <a: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7F7F7F"/>
                          </a:solidFill>
                          <a:effectLst/>
                          <a:latin typeface="Arial" charset="0"/>
                          <a:ea typeface="ＭＳ Ｐゴシック" charset="-128"/>
                          <a:cs typeface="Arial" charset="0"/>
                        </a:rPr>
                        <a:t>Biocarburant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7F7F7F"/>
                          </a:solidFill>
                          <a:effectLst/>
                          <a:latin typeface="Arial" charset="0"/>
                          <a:ea typeface="ＭＳ Ｐゴシック" charset="-128"/>
                          <a:cs typeface="Arial" charset="0"/>
                        </a:rPr>
                        <a: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7F7F7F"/>
                          </a:solidFill>
                          <a:effectLst/>
                          <a:latin typeface="Arial" charset="0"/>
                          <a:ea typeface="ＭＳ Ｐゴシック" charset="-128"/>
                          <a:cs typeface="Arial" charset="0"/>
                        </a:rPr>
                        <a: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7F7F7F"/>
                          </a:solidFill>
                          <a:effectLst/>
                          <a:latin typeface="Arial" charset="0"/>
                          <a:ea typeface="ＭＳ Ｐゴシック" charset="-128"/>
                          <a:cs typeface="Arial" charset="0"/>
                        </a:rPr>
                        <a:t>Hybride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7F7F7F"/>
                          </a:solidFill>
                          <a:effectLst/>
                          <a:latin typeface="Arial" charset="0"/>
                          <a:ea typeface="ＭＳ Ｐゴシック" charset="-128"/>
                          <a:cs typeface="Arial" charset="0"/>
                        </a:rPr>
                        <a: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7F7F7F"/>
                          </a:solidFill>
                          <a:effectLst/>
                          <a:latin typeface="Arial" charset="0"/>
                          <a:ea typeface="ＭＳ Ｐゴシック" charset="-128"/>
                          <a:cs typeface="Arial" charset="0"/>
                        </a:rPr>
                        <a: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7F7F7F"/>
                          </a:solidFill>
                          <a:effectLst/>
                          <a:latin typeface="Arial" charset="0"/>
                          <a:ea typeface="ＭＳ Ｐゴシック" charset="-128"/>
                          <a:cs typeface="Arial" charset="0"/>
                        </a:rPr>
                        <a:t>Hybride rechargeable </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7F7F7F"/>
                          </a:solidFill>
                          <a:effectLst/>
                          <a:latin typeface="Arial" charset="0"/>
                          <a:ea typeface="ＭＳ Ｐゴシック" charset="-128"/>
                          <a:cs typeface="Arial" charset="0"/>
                        </a:rPr>
                        <a:t>Essais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7F7F7F"/>
                          </a:solidFill>
                          <a:effectLst/>
                          <a:latin typeface="Arial" charset="0"/>
                          <a:ea typeface="ＭＳ Ｐゴシック" charset="-128"/>
                          <a:cs typeface="Arial" charset="0"/>
                        </a:rPr>
                        <a:t>Essais </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7F7F7F"/>
                          </a:solidFill>
                          <a:effectLst/>
                          <a:latin typeface="Arial" charset="0"/>
                          <a:ea typeface="ＭＳ Ｐゴシック" charset="-128"/>
                          <a:cs typeface="Arial" charset="0"/>
                        </a:rPr>
                        <a:t>Électrique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7F7F7F"/>
                          </a:solidFill>
                          <a:effectLst/>
                          <a:latin typeface="Arial" charset="0"/>
                          <a:ea typeface="ＭＳ Ｐゴシック" charset="-128"/>
                          <a:cs typeface="Arial" charset="0"/>
                        </a:rPr>
                        <a: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7F7F7F"/>
                          </a:solidFill>
                          <a:effectLst/>
                          <a:latin typeface="Arial" charset="0"/>
                          <a:ea typeface="ＭＳ Ｐゴシック" charset="-128"/>
                          <a:cs typeface="Arial" charset="0"/>
                        </a:rPr>
                        <a: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7F7F7F"/>
                          </a:solidFill>
                          <a:effectLst/>
                          <a:latin typeface="Arial" charset="0"/>
                          <a:ea typeface="ＭＳ Ｐゴシック" charset="-128"/>
                          <a:cs typeface="Arial" charset="0"/>
                        </a:rPr>
                        <a:t>Hydrogène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7F7F7F"/>
                          </a:solidFill>
                          <a:effectLst/>
                          <a:latin typeface="Arial" charset="0"/>
                          <a:ea typeface="ＭＳ Ｐゴシック" charset="-128"/>
                          <a:cs typeface="Arial" charset="0"/>
                        </a:rPr>
                        <a:t>Essais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7F7F7F"/>
                          </a:solidFill>
                          <a:effectLst/>
                          <a:latin typeface="Arial" charset="0"/>
                          <a:ea typeface="ＭＳ Ｐゴシック" charset="-128"/>
                          <a:cs typeface="Arial" charset="0"/>
                        </a:rPr>
                        <a:t>Essais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a:xfrm>
            <a:off x="457200" y="1062038"/>
            <a:ext cx="8099425" cy="647700"/>
          </a:xfrm>
        </p:spPr>
        <p:txBody>
          <a:bodyPr/>
          <a:lstStyle/>
          <a:p>
            <a:pPr eaLnBrk="1" hangingPunct="1"/>
            <a:r>
              <a:rPr lang="de-DE" cap="none" smtClean="0">
                <a:solidFill>
                  <a:schemeClr val="accent1"/>
                </a:solidFill>
                <a:latin typeface="Arial" charset="0"/>
                <a:ea typeface="ＭＳ Ｐゴシック" charset="-128"/>
                <a:cs typeface="Arial" charset="0"/>
              </a:rPr>
              <a:t>RÉGLES GÉNÉRALES POUR HDV HYBRIDES </a:t>
            </a:r>
            <a:endParaRPr lang="de-DE" cap="none" smtClean="0">
              <a:ea typeface="ＭＳ Ｐゴシック" charset="-128"/>
            </a:endParaRPr>
          </a:p>
        </p:txBody>
      </p:sp>
      <p:sp>
        <p:nvSpPr>
          <p:cNvPr id="126979" name="Content Placeholder 2"/>
          <p:cNvSpPr>
            <a:spLocks noGrp="1"/>
          </p:cNvSpPr>
          <p:nvPr>
            <p:ph idx="1"/>
          </p:nvPr>
        </p:nvSpPr>
        <p:spPr>
          <a:xfrm>
            <a:off x="0" y="1524000"/>
            <a:ext cx="9144000" cy="5084763"/>
          </a:xfrm>
        </p:spPr>
        <p:txBody>
          <a:bodyPr/>
          <a:lstStyle/>
          <a:p>
            <a:pPr marL="625475" lvl="3" indent="-355600" defTabSz="457200">
              <a:spcBef>
                <a:spcPts val="600"/>
              </a:spcBef>
              <a:spcAft>
                <a:spcPts val="600"/>
              </a:spcAft>
              <a:buFont typeface="Wingdings" charset="2"/>
              <a:buChar char="Ø"/>
            </a:pPr>
            <a:r>
              <a:rPr lang="fr-FR" sz="1600" dirty="0" smtClean="0">
                <a:latin typeface="Arial" charset="0"/>
                <a:ea typeface="ＭＳ Ｐゴシック" charset="-128"/>
                <a:cs typeface="Arial" charset="0"/>
              </a:rPr>
              <a:t>L’utilisateur notera une petite différence entre ces véhicules et les véhicules diesel. </a:t>
            </a:r>
          </a:p>
          <a:p>
            <a:pPr marL="625475" lvl="3" indent="-355600" defTabSz="457200">
              <a:spcBef>
                <a:spcPts val="600"/>
              </a:spcBef>
              <a:spcAft>
                <a:spcPts val="600"/>
              </a:spcAft>
              <a:buFont typeface="Wingdings" charset="2"/>
              <a:buChar char="Ø"/>
            </a:pPr>
            <a:r>
              <a:rPr lang="fr-FR" sz="1600" dirty="0" smtClean="0">
                <a:latin typeface="Arial" charset="0"/>
                <a:ea typeface="ＭＳ Ｐゴシック" charset="-128"/>
                <a:cs typeface="Arial" charset="0"/>
              </a:rPr>
              <a:t>Ils ne conviennent qu’à des conditions d’arrêts/démarrages fréquents, comme pour les trajets des bus urbains et des véhicules de collecte des ordures ménagères</a:t>
            </a:r>
          </a:p>
          <a:p>
            <a:pPr marL="625475" lvl="3" indent="-355600" defTabSz="457200">
              <a:spcBef>
                <a:spcPts val="600"/>
              </a:spcBef>
              <a:spcAft>
                <a:spcPts val="600"/>
              </a:spcAft>
              <a:buFont typeface="Wingdings" charset="2"/>
              <a:buChar char="Ø"/>
            </a:pPr>
            <a:r>
              <a:rPr lang="fr-FR" sz="1600" dirty="0" smtClean="0">
                <a:latin typeface="Arial" charset="0"/>
                <a:ea typeface="ＭＳ Ｐゴシック" charset="-128"/>
                <a:cs typeface="Arial" charset="0"/>
              </a:rPr>
              <a:t>Des réductions d’émission de plus de 30% ont été constatées pour les bus hybrides les plus récents par rapport aux bus diesel</a:t>
            </a:r>
          </a:p>
          <a:p>
            <a:pPr marL="625475" lvl="3" indent="-355600" defTabSz="457200">
              <a:spcBef>
                <a:spcPts val="600"/>
              </a:spcBef>
              <a:spcAft>
                <a:spcPts val="600"/>
              </a:spcAft>
              <a:buFont typeface="Wingdings" charset="2"/>
              <a:buChar char="Ø"/>
            </a:pPr>
            <a:r>
              <a:rPr lang="fr-FR" sz="1600" dirty="0" smtClean="0">
                <a:latin typeface="Arial" charset="0"/>
                <a:ea typeface="ＭＳ Ｐゴシック" charset="-128"/>
                <a:cs typeface="Arial" charset="0"/>
              </a:rPr>
              <a:t>Ils peuvent aisément s’intégrer dans un parc de véhicules diesel existant  </a:t>
            </a:r>
          </a:p>
          <a:p>
            <a:pPr marL="625475" lvl="3" indent="-355600" defTabSz="457200">
              <a:spcBef>
                <a:spcPts val="600"/>
              </a:spcBef>
              <a:spcAft>
                <a:spcPts val="600"/>
              </a:spcAft>
              <a:buFont typeface="Wingdings" charset="2"/>
              <a:buChar char="Ø"/>
            </a:pPr>
            <a:r>
              <a:rPr lang="fr-FR" sz="1600" dirty="0" smtClean="0">
                <a:latin typeface="Arial" charset="0"/>
                <a:ea typeface="ＭＳ Ｐゴシック" charset="-128"/>
                <a:cs typeface="Arial" charset="0"/>
              </a:rPr>
              <a:t>Ils jouent un rôle central dans de nombreux parcs européens tels que les parcs de bus de Barcelone ou de Londres </a:t>
            </a:r>
          </a:p>
          <a:p>
            <a:pPr marL="625475" lvl="3" indent="-355600" defTabSz="457200">
              <a:spcBef>
                <a:spcPts val="600"/>
              </a:spcBef>
              <a:spcAft>
                <a:spcPts val="600"/>
              </a:spcAft>
              <a:buFont typeface="Wingdings" charset="2"/>
              <a:buChar char="Ø"/>
            </a:pPr>
            <a:r>
              <a:rPr lang="fr-FR" sz="1600" dirty="0" smtClean="0">
                <a:latin typeface="Arial" charset="0"/>
                <a:ea typeface="ＭＳ Ｐゴシック" charset="-128"/>
                <a:cs typeface="Arial" charset="0"/>
              </a:rPr>
              <a:t>Il y a moins de camions hybrides, mais quelques véhicules de collecte d’ordures ménagères sont disponibles </a:t>
            </a:r>
          </a:p>
          <a:p>
            <a:pPr marL="625475" lvl="3" indent="-355600" defTabSz="457200">
              <a:spcBef>
                <a:spcPts val="600"/>
              </a:spcBef>
              <a:spcAft>
                <a:spcPts val="600"/>
              </a:spcAft>
              <a:buFont typeface="Wingdings" charset="2"/>
              <a:buChar char="Ø"/>
            </a:pPr>
            <a:r>
              <a:rPr lang="fr-FR" sz="1600" dirty="0" smtClean="0">
                <a:latin typeface="Arial" charset="0"/>
                <a:ea typeface="ＭＳ Ｐゴシック" charset="-128"/>
                <a:cs typeface="Arial" charset="0"/>
              </a:rPr>
              <a:t>Ils sont actuellement plus chers que les véhicules conventionnels. Les coûts d’investissements initiaux sont de 50% plus élevés avec une durée d’amortissement supérieure à 15 ans.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a:xfrm>
            <a:off x="457200" y="1062038"/>
            <a:ext cx="8099425" cy="647700"/>
          </a:xfrm>
        </p:spPr>
        <p:txBody>
          <a:bodyPr/>
          <a:lstStyle/>
          <a:p>
            <a:pPr eaLnBrk="1" hangingPunct="1"/>
            <a:r>
              <a:rPr lang="de-DE" sz="1800" cap="none" smtClean="0">
                <a:solidFill>
                  <a:schemeClr val="accent1"/>
                </a:solidFill>
                <a:latin typeface="Arial" charset="0"/>
                <a:ea typeface="ＭＳ Ｐゴシック" charset="-128"/>
                <a:cs typeface="Arial" charset="0"/>
              </a:rPr>
              <a:t>RÉGLES GÉNÉRALES POUR HDV À GAZ ET BIOCARBURANT</a:t>
            </a:r>
            <a:r>
              <a:rPr lang="de-DE" sz="1800" cap="none" smtClean="0">
                <a:ea typeface="ＭＳ Ｐゴシック" charset="-128"/>
              </a:rPr>
              <a:t>	</a:t>
            </a:r>
          </a:p>
        </p:txBody>
      </p:sp>
      <p:sp>
        <p:nvSpPr>
          <p:cNvPr id="129027" name="Content Placeholder 2"/>
          <p:cNvSpPr>
            <a:spLocks noGrp="1"/>
          </p:cNvSpPr>
          <p:nvPr>
            <p:ph idx="1"/>
          </p:nvPr>
        </p:nvSpPr>
        <p:spPr>
          <a:xfrm>
            <a:off x="228600" y="1447800"/>
            <a:ext cx="8424863" cy="4800600"/>
          </a:xfrm>
        </p:spPr>
        <p:txBody>
          <a:bodyPr/>
          <a:lstStyle/>
          <a:p>
            <a:pPr marL="625475" lvl="3" indent="-355600" defTabSz="457200">
              <a:lnSpc>
                <a:spcPct val="80000"/>
              </a:lnSpc>
              <a:spcBef>
                <a:spcPts val="600"/>
              </a:spcBef>
              <a:spcAft>
                <a:spcPts val="600"/>
              </a:spcAft>
              <a:buFont typeface="Wingdings" charset="2"/>
              <a:buChar char="Ø"/>
            </a:pPr>
            <a:r>
              <a:rPr lang="fr-FR" sz="1800" smtClean="0">
                <a:latin typeface="Arial" charset="0"/>
                <a:ea typeface="ＭＳ Ｐゴシック" charset="-128"/>
                <a:cs typeface="Arial" charset="0"/>
              </a:rPr>
              <a:t>Ces véhicules sont semblables aux véhicules MCI conventionnels, mais utilisent un carburant alternatif, parfois comme un diesel hybride</a:t>
            </a:r>
          </a:p>
          <a:p>
            <a:pPr marL="625475" lvl="3" indent="-355600" defTabSz="457200">
              <a:lnSpc>
                <a:spcPct val="80000"/>
              </a:lnSpc>
              <a:spcBef>
                <a:spcPts val="600"/>
              </a:spcBef>
              <a:spcAft>
                <a:spcPts val="600"/>
              </a:spcAft>
              <a:buFont typeface="Wingdings" charset="2"/>
              <a:buChar char="Ø"/>
            </a:pPr>
            <a:r>
              <a:rPr lang="fr-FR" sz="1800" smtClean="0">
                <a:latin typeface="Arial" charset="0"/>
                <a:ea typeface="ＭＳ Ｐゴシック" charset="-128"/>
                <a:cs typeface="Arial" charset="0"/>
              </a:rPr>
              <a:t>Les biocarburants proviennent de différentes sources renouvelables, y compris végétaux et déchets. </a:t>
            </a:r>
          </a:p>
          <a:p>
            <a:pPr marL="625475" lvl="3" indent="-355600" defTabSz="457200">
              <a:lnSpc>
                <a:spcPct val="80000"/>
              </a:lnSpc>
              <a:spcBef>
                <a:spcPts val="600"/>
              </a:spcBef>
              <a:spcAft>
                <a:spcPts val="600"/>
              </a:spcAft>
              <a:buFont typeface="Wingdings" charset="2"/>
              <a:buChar char="Ø"/>
            </a:pPr>
            <a:r>
              <a:rPr lang="fr-FR" sz="1800" smtClean="0">
                <a:latin typeface="Arial" charset="0"/>
                <a:ea typeface="ＭＳ Ｐゴシック" charset="-128"/>
                <a:cs typeface="Arial" charset="0"/>
              </a:rPr>
              <a:t>Il s’agit du même gaz que le gaz domestique, soit liquéfié (GNL) ou  comprimé (GNC). Il peut aussi provenir de sources renouvelables (biogaz/biométhane)  </a:t>
            </a:r>
          </a:p>
          <a:p>
            <a:pPr marL="625475" lvl="3" indent="-355600" defTabSz="457200">
              <a:lnSpc>
                <a:spcPct val="80000"/>
              </a:lnSpc>
              <a:spcBef>
                <a:spcPts val="600"/>
              </a:spcBef>
              <a:spcAft>
                <a:spcPts val="600"/>
              </a:spcAft>
              <a:buFont typeface="Wingdings" charset="2"/>
              <a:buChar char="Ø"/>
            </a:pPr>
            <a:r>
              <a:rPr lang="fr-FR" sz="1800" smtClean="0">
                <a:latin typeface="Arial" charset="0"/>
                <a:ea typeface="ＭＳ Ｐゴシック" charset="-128"/>
                <a:cs typeface="Arial" charset="0"/>
              </a:rPr>
              <a:t>Comme de nombreux véhicules lourds disposent d’infrastructures de ravitaillement, par exemple dans les dépôts de bus, le recours à cette technologie peut s’avérer efficace </a:t>
            </a:r>
          </a:p>
          <a:p>
            <a:pPr marL="625475" lvl="3" indent="-355600" defTabSz="457200">
              <a:lnSpc>
                <a:spcPct val="80000"/>
              </a:lnSpc>
              <a:spcBef>
                <a:spcPts val="600"/>
              </a:spcBef>
              <a:spcAft>
                <a:spcPts val="600"/>
              </a:spcAft>
              <a:buFont typeface="Wingdings" charset="2"/>
              <a:buChar char="Ø"/>
            </a:pPr>
            <a:r>
              <a:rPr lang="fr-FR" sz="1800" smtClean="0">
                <a:latin typeface="Arial" charset="0"/>
                <a:ea typeface="ＭＳ Ｐゴシック" charset="-128"/>
                <a:cs typeface="Arial" charset="0"/>
              </a:rPr>
              <a:t>L’acheteur doit prendre en compte les différentes sources de biocarburant existantes</a:t>
            </a:r>
          </a:p>
          <a:p>
            <a:pPr marL="625475" lvl="3" indent="-355600" defTabSz="457200">
              <a:lnSpc>
                <a:spcPct val="80000"/>
              </a:lnSpc>
              <a:spcBef>
                <a:spcPts val="600"/>
              </a:spcBef>
              <a:spcAft>
                <a:spcPts val="600"/>
              </a:spcAft>
              <a:buFont typeface="Wingdings" charset="2"/>
              <a:buChar char="Ø"/>
            </a:pPr>
            <a:r>
              <a:rPr lang="fr-FR" sz="1800" smtClean="0">
                <a:latin typeface="Arial" charset="0"/>
                <a:ea typeface="ＭＳ Ｐゴシック" charset="-128"/>
                <a:cs typeface="Arial" charset="0"/>
              </a:rPr>
              <a:t>L’approvisionnement en gaz et en biocarburant est bien développé dans de nombreux pays d’Europe, en Suède par exemple. </a:t>
            </a:r>
          </a:p>
          <a:p>
            <a:pPr marL="625475" lvl="3" indent="-355600" defTabSz="457200">
              <a:lnSpc>
                <a:spcPct val="80000"/>
              </a:lnSpc>
              <a:spcBef>
                <a:spcPts val="600"/>
              </a:spcBef>
              <a:spcAft>
                <a:spcPts val="600"/>
              </a:spcAft>
              <a:buFont typeface="Wingdings" charset="2"/>
              <a:buChar char="Ø"/>
            </a:pPr>
            <a:r>
              <a:rPr lang="fr-FR" sz="1800" smtClean="0">
                <a:latin typeface="Arial" charset="0"/>
                <a:ea typeface="ＭＳ Ｐゴシック" charset="-128"/>
                <a:cs typeface="Arial" charset="0"/>
              </a:rPr>
              <a:t>Les réductions de CO</a:t>
            </a:r>
            <a:r>
              <a:rPr lang="fr-FR" sz="1800" baseline="-25000" smtClean="0">
                <a:latin typeface="Arial" charset="0"/>
                <a:ea typeface="ＭＳ Ｐゴシック" charset="-128"/>
                <a:cs typeface="Arial" charset="0"/>
              </a:rPr>
              <a:t>2</a:t>
            </a:r>
            <a:r>
              <a:rPr lang="fr-FR" sz="1800" smtClean="0">
                <a:latin typeface="Arial" charset="0"/>
                <a:ea typeface="ＭＳ Ｐゴシック" charset="-128"/>
                <a:cs typeface="Arial" charset="0"/>
              </a:rPr>
              <a:t> et d’émissions nuisibles à la qualité de l’air varient en fonction de la technologie. Elles sont faibles et parfois quasi nulles. </a:t>
            </a:r>
          </a:p>
          <a:p>
            <a:pPr defTabSz="457200" eaLnBrk="1" hangingPunct="1">
              <a:lnSpc>
                <a:spcPct val="80000"/>
              </a:lnSpc>
              <a:spcBef>
                <a:spcPts val="600"/>
              </a:spcBef>
              <a:spcAft>
                <a:spcPts val="600"/>
              </a:spcAft>
            </a:pPr>
            <a:endParaRPr lang="en-GB" sz="1800" cap="none" smtClean="0">
              <a:ea typeface="ＭＳ Ｐゴシック" charset="-128"/>
            </a:endParaRPr>
          </a:p>
          <a:p>
            <a:pPr defTabSz="457200" eaLnBrk="1" hangingPunct="1">
              <a:lnSpc>
                <a:spcPct val="80000"/>
              </a:lnSpc>
              <a:spcBef>
                <a:spcPts val="600"/>
              </a:spcBef>
              <a:spcAft>
                <a:spcPts val="600"/>
              </a:spcAft>
            </a:pPr>
            <a:r>
              <a:rPr lang="en-GB" sz="1800" cap="none" smtClean="0">
                <a:ea typeface="ＭＳ Ｐゴシック" charset="-128"/>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457200" y="1062038"/>
            <a:ext cx="8099425" cy="647700"/>
          </a:xfrm>
        </p:spPr>
        <p:txBody>
          <a:bodyPr/>
          <a:lstStyle/>
          <a:p>
            <a:pPr eaLnBrk="1" hangingPunct="1"/>
            <a:r>
              <a:rPr lang="de-DE" cap="none" smtClean="0">
                <a:solidFill>
                  <a:schemeClr val="accent1"/>
                </a:solidFill>
                <a:latin typeface="Arial" charset="0"/>
                <a:ea typeface="ＭＳ Ｐゴシック" charset="-128"/>
                <a:cs typeface="Arial" charset="0"/>
              </a:rPr>
              <a:t>RÉGLES GÉNÉRALES POUR HDV </a:t>
            </a:r>
            <a:r>
              <a:rPr lang="en-GB" cap="none" smtClean="0">
                <a:solidFill>
                  <a:schemeClr val="accent1"/>
                </a:solidFill>
                <a:latin typeface="Arial" charset="0"/>
                <a:ea typeface="ＭＳ Ｐゴシック" charset="-128"/>
                <a:cs typeface="Arial" charset="0"/>
              </a:rPr>
              <a:t>ÉLECTRIQUES</a:t>
            </a:r>
            <a:endParaRPr lang="en-GB" cap="none" smtClean="0">
              <a:ea typeface="ＭＳ Ｐゴシック" charset="-128"/>
            </a:endParaRPr>
          </a:p>
        </p:txBody>
      </p:sp>
      <p:sp>
        <p:nvSpPr>
          <p:cNvPr id="131075" name="Content Placeholder 2"/>
          <p:cNvSpPr>
            <a:spLocks noGrp="1"/>
          </p:cNvSpPr>
          <p:nvPr>
            <p:ph idx="1"/>
          </p:nvPr>
        </p:nvSpPr>
        <p:spPr>
          <a:xfrm>
            <a:off x="0" y="1506538"/>
            <a:ext cx="8388424" cy="5122862"/>
          </a:xfrm>
        </p:spPr>
        <p:txBody>
          <a:bodyPr/>
          <a:lstStyle/>
          <a:p>
            <a:pPr marL="625475" lvl="3" indent="-355600" defTabSz="457200">
              <a:lnSpc>
                <a:spcPct val="90000"/>
              </a:lnSpc>
              <a:spcAft>
                <a:spcPts val="1200"/>
              </a:spcAft>
              <a:buFont typeface="Wingdings" charset="2"/>
              <a:buChar char="Ø"/>
            </a:pPr>
            <a:r>
              <a:rPr lang="fr-FR" sz="1800" dirty="0" smtClean="0">
                <a:latin typeface="Arial" charset="0"/>
                <a:ea typeface="ＭＳ Ｐゴシック" charset="-128"/>
                <a:cs typeface="Arial" charset="0"/>
              </a:rPr>
              <a:t>Vous installez les infrastructures de recharge à proximité de l’itinéraire du bus</a:t>
            </a:r>
          </a:p>
          <a:p>
            <a:pPr marL="625475" lvl="3" indent="-355600" defTabSz="457200">
              <a:lnSpc>
                <a:spcPct val="90000"/>
              </a:lnSpc>
              <a:spcAft>
                <a:spcPts val="1200"/>
              </a:spcAft>
              <a:buFont typeface="Wingdings" charset="2"/>
              <a:buChar char="Ø"/>
            </a:pPr>
            <a:r>
              <a:rPr lang="fr-FR" sz="1800" dirty="0" smtClean="0">
                <a:latin typeface="Arial" charset="0"/>
                <a:ea typeface="ＭＳ Ｐゴシック" charset="-128"/>
                <a:cs typeface="Arial" charset="0"/>
              </a:rPr>
              <a:t>Il existe quelques exemples de bus en service, notamment en Chine et à Nottingham, RU</a:t>
            </a:r>
          </a:p>
          <a:p>
            <a:pPr marL="625475" lvl="3" indent="-355600" defTabSz="457200">
              <a:lnSpc>
                <a:spcPct val="90000"/>
              </a:lnSpc>
              <a:spcAft>
                <a:spcPts val="1200"/>
              </a:spcAft>
              <a:buFont typeface="Wingdings" charset="2"/>
              <a:buChar char="Ø"/>
            </a:pPr>
            <a:r>
              <a:rPr lang="fr-FR" sz="1800" dirty="0" smtClean="0">
                <a:latin typeface="Arial" charset="0"/>
                <a:ea typeface="ＭＳ Ｐゴシック" charset="-128"/>
                <a:cs typeface="Arial" charset="0"/>
              </a:rPr>
              <a:t>Il existe peu d’exemples de camions électriques exploités commercialement</a:t>
            </a:r>
          </a:p>
          <a:p>
            <a:pPr marL="625475" lvl="3" indent="-355600" defTabSz="457200">
              <a:lnSpc>
                <a:spcPct val="90000"/>
              </a:lnSpc>
              <a:spcAft>
                <a:spcPts val="1200"/>
              </a:spcAft>
              <a:buFont typeface="Wingdings" charset="2"/>
              <a:buChar char="Ø"/>
            </a:pPr>
            <a:r>
              <a:rPr lang="fr-FR" sz="1800" dirty="0" smtClean="0">
                <a:latin typeface="Arial" charset="0"/>
                <a:ea typeface="ＭＳ Ｐゴシック" charset="-128"/>
                <a:cs typeface="Arial" charset="0"/>
              </a:rPr>
              <a:t>Il existe deux méthodes de recharge pour les bus : la recharge rapide et la recharge lente ainsi que trois régimes de recharge principaux. </a:t>
            </a:r>
          </a:p>
          <a:p>
            <a:pPr marL="625475" lvl="3" indent="-355600" defTabSz="457200">
              <a:lnSpc>
                <a:spcPct val="90000"/>
              </a:lnSpc>
              <a:spcAft>
                <a:spcPts val="1200"/>
              </a:spcAft>
              <a:buFont typeface="Wingdings" charset="2"/>
              <a:buChar char="Ø"/>
            </a:pPr>
            <a:r>
              <a:rPr lang="fr-FR" sz="1800" dirty="0" smtClean="0">
                <a:latin typeface="Arial" charset="0"/>
                <a:ea typeface="ＭＳ Ｐゴシック" charset="-128"/>
                <a:cs typeface="Arial" charset="0"/>
              </a:rPr>
              <a:t>Les émissions de CO</a:t>
            </a:r>
            <a:r>
              <a:rPr lang="fr-FR" sz="1800" baseline="-25000" dirty="0" smtClean="0">
                <a:latin typeface="Arial" charset="0"/>
                <a:ea typeface="ＭＳ Ｐゴシック" charset="-128"/>
                <a:cs typeface="Arial" charset="0"/>
              </a:rPr>
              <a:t>2</a:t>
            </a:r>
            <a:r>
              <a:rPr lang="fr-FR" sz="1800" dirty="0" smtClean="0">
                <a:latin typeface="Arial" charset="0"/>
                <a:ea typeface="ＭＳ Ｐゴシック" charset="-128"/>
                <a:cs typeface="Arial" charset="0"/>
              </a:rPr>
              <a:t> sont généralement réduites (en fonction de la méthode de production d’énergie). Les émissions de PM et </a:t>
            </a:r>
            <a:r>
              <a:rPr lang="fr-FR" sz="1800" dirty="0" err="1" smtClean="0">
                <a:latin typeface="Arial" charset="0"/>
                <a:ea typeface="ＭＳ Ｐゴシック" charset="-128"/>
                <a:cs typeface="Arial" charset="0"/>
              </a:rPr>
              <a:t>NO</a:t>
            </a:r>
            <a:r>
              <a:rPr lang="fr-FR" sz="1800" baseline="-25000" dirty="0" err="1" smtClean="0">
                <a:latin typeface="Arial" charset="0"/>
                <a:ea typeface="ＭＳ Ｐゴシック" charset="-128"/>
                <a:cs typeface="Arial" charset="0"/>
              </a:rPr>
              <a:t>x</a:t>
            </a:r>
            <a:r>
              <a:rPr lang="fr-FR" sz="1800" dirty="0" smtClean="0">
                <a:latin typeface="Arial" charset="0"/>
                <a:ea typeface="ＭＳ Ｐゴシック" charset="-128"/>
                <a:cs typeface="Arial" charset="0"/>
              </a:rPr>
              <a:t> des bus sont nulles. </a:t>
            </a:r>
          </a:p>
          <a:p>
            <a:pPr marL="625475" lvl="3" indent="-355600" defTabSz="457200">
              <a:lnSpc>
                <a:spcPct val="90000"/>
              </a:lnSpc>
              <a:spcAft>
                <a:spcPts val="1200"/>
              </a:spcAft>
              <a:buFont typeface="Wingdings" charset="2"/>
              <a:buChar char="Ø"/>
            </a:pPr>
            <a:r>
              <a:rPr lang="fr-FR" sz="1800" dirty="0" smtClean="0">
                <a:latin typeface="Arial" charset="0"/>
                <a:ea typeface="ＭＳ Ｐゴシック" charset="-128"/>
                <a:cs typeface="Arial" charset="0"/>
              </a:rPr>
              <a:t>Les véhicules sont plus chers à l’achat, mais souvent moins coûteux sur toute la durée de vie grâce à des coûts de fonctionnement réduits</a:t>
            </a:r>
          </a:p>
          <a:p>
            <a:pPr defTabSz="457200" eaLnBrk="1" hangingPunct="1">
              <a:lnSpc>
                <a:spcPct val="90000"/>
              </a:lnSpc>
            </a:pPr>
            <a:endParaRPr lang="en-GB" sz="1100" cap="none" dirty="0" smtClean="0">
              <a:ea typeface="ＭＳ Ｐゴシック" charset="-128"/>
            </a:endParaRPr>
          </a:p>
          <a:p>
            <a:pPr defTabSz="457200" eaLnBrk="1" hangingPunct="1">
              <a:lnSpc>
                <a:spcPct val="90000"/>
              </a:lnSpc>
            </a:pPr>
            <a:endParaRPr lang="en-GB" sz="1100" cap="none" dirty="0" smtClean="0">
              <a:ea typeface="ＭＳ Ｐゴシック" charset="-128"/>
            </a:endParaRPr>
          </a:p>
          <a:p>
            <a:pPr defTabSz="457200" eaLnBrk="1" hangingPunct="1">
              <a:lnSpc>
                <a:spcPct val="90000"/>
              </a:lnSpc>
            </a:pPr>
            <a:endParaRPr lang="en-GB" sz="1100" cap="none" dirty="0" smtClean="0">
              <a:ea typeface="ＭＳ Ｐゴシック" charset="-128"/>
            </a:endParaRPr>
          </a:p>
          <a:p>
            <a:pPr defTabSz="457200" eaLnBrk="1" hangingPunct="1">
              <a:lnSpc>
                <a:spcPct val="90000"/>
              </a:lnSpc>
            </a:pPr>
            <a:endParaRPr lang="en-GB" sz="1100" cap="none" dirty="0" smtClean="0">
              <a:ea typeface="ＭＳ Ｐゴシック" charset="-128"/>
            </a:endParaRPr>
          </a:p>
          <a:p>
            <a:pPr defTabSz="457200" eaLnBrk="1" hangingPunct="1">
              <a:lnSpc>
                <a:spcPct val="90000"/>
              </a:lnSpc>
            </a:pPr>
            <a:endParaRPr lang="en-GB" sz="1100" cap="none" dirty="0" smtClean="0">
              <a:ea typeface="ＭＳ Ｐゴシック" charset="-128"/>
            </a:endParaRPr>
          </a:p>
          <a:p>
            <a:pPr defTabSz="457200" eaLnBrk="1" hangingPunct="1">
              <a:lnSpc>
                <a:spcPct val="90000"/>
              </a:lnSpc>
            </a:pPr>
            <a:endParaRPr lang="en-GB" sz="1100" cap="none" dirty="0" smtClean="0">
              <a:ea typeface="ＭＳ Ｐゴシック" charset="-12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a:xfrm>
            <a:off x="457200" y="1062038"/>
            <a:ext cx="8099425" cy="647700"/>
          </a:xfrm>
        </p:spPr>
        <p:txBody>
          <a:bodyPr/>
          <a:lstStyle/>
          <a:p>
            <a:pPr eaLnBrk="1" hangingPunct="1"/>
            <a:r>
              <a:rPr lang="de-DE" cap="none" smtClean="0">
                <a:solidFill>
                  <a:schemeClr val="accent1"/>
                </a:solidFill>
                <a:latin typeface="Arial" charset="0"/>
                <a:ea typeface="ＭＳ Ｐゴシック" charset="-128"/>
                <a:cs typeface="Arial" charset="0"/>
              </a:rPr>
              <a:t>RÉGLES GÉNÉRALES POUR HDV HYBRIDES RECHARGEABLES</a:t>
            </a:r>
          </a:p>
        </p:txBody>
      </p:sp>
      <p:sp>
        <p:nvSpPr>
          <p:cNvPr id="133123" name="Content Placeholder 2"/>
          <p:cNvSpPr>
            <a:spLocks noGrp="1"/>
          </p:cNvSpPr>
          <p:nvPr>
            <p:ph idx="1"/>
          </p:nvPr>
        </p:nvSpPr>
        <p:spPr>
          <a:xfrm>
            <a:off x="250825" y="1651000"/>
            <a:ext cx="8066088" cy="4292600"/>
          </a:xfrm>
        </p:spPr>
        <p:txBody>
          <a:bodyPr/>
          <a:lstStyle/>
          <a:p>
            <a:pPr marL="625475" lvl="3" indent="-355600" defTabSz="457200">
              <a:spcBef>
                <a:spcPts val="600"/>
              </a:spcBef>
              <a:spcAft>
                <a:spcPts val="600"/>
              </a:spcAft>
              <a:buFont typeface="Wingdings" charset="2"/>
              <a:buChar char="Ø"/>
            </a:pPr>
            <a:r>
              <a:rPr lang="fr-FR" sz="1800" smtClean="0">
                <a:latin typeface="Arial" charset="0"/>
                <a:ea typeface="ＭＳ Ｐゴシック" charset="-128"/>
                <a:cs typeface="Arial" charset="0"/>
              </a:rPr>
              <a:t>Les véhicules fonctionnent comme des bus électriques, mais disposent à bord d’un moteur ou d’un générateur diesel</a:t>
            </a:r>
          </a:p>
          <a:p>
            <a:pPr marL="625475" lvl="3" indent="-355600" defTabSz="457200">
              <a:spcBef>
                <a:spcPts val="600"/>
              </a:spcBef>
              <a:spcAft>
                <a:spcPts val="600"/>
              </a:spcAft>
              <a:buFont typeface="Wingdings" charset="2"/>
              <a:buChar char="Ø"/>
            </a:pPr>
            <a:r>
              <a:rPr lang="fr-FR" sz="1800" smtClean="0">
                <a:latin typeface="Arial" charset="0"/>
                <a:ea typeface="ＭＳ Ｐゴシック" charset="-128"/>
                <a:cs typeface="Arial" charset="0"/>
              </a:rPr>
              <a:t>Cela permet de les utiliser comme des bus électriques, mais sans les limitations liées à l’autonomie</a:t>
            </a:r>
          </a:p>
          <a:p>
            <a:pPr marL="625475" lvl="3" indent="-355600" defTabSz="457200">
              <a:spcBef>
                <a:spcPts val="600"/>
              </a:spcBef>
              <a:spcAft>
                <a:spcPts val="600"/>
              </a:spcAft>
              <a:buFont typeface="Wingdings" charset="2"/>
              <a:buChar char="Ø"/>
            </a:pPr>
            <a:r>
              <a:rPr lang="fr-FR" sz="1800" smtClean="0">
                <a:latin typeface="Arial" charset="0"/>
                <a:ea typeface="ＭＳ Ｐゴシック" charset="-128"/>
                <a:cs typeface="Arial" charset="0"/>
              </a:rPr>
              <a:t>Convient aux véhicules ayant des cycles de fonctionnement difficiles tels que les bus de centre ville</a:t>
            </a:r>
          </a:p>
          <a:p>
            <a:pPr marL="625475" lvl="3" indent="-355600" defTabSz="457200">
              <a:spcBef>
                <a:spcPts val="600"/>
              </a:spcBef>
              <a:spcAft>
                <a:spcPts val="600"/>
              </a:spcAft>
              <a:buFont typeface="Wingdings" charset="2"/>
              <a:buChar char="Ø"/>
            </a:pPr>
            <a:r>
              <a:rPr lang="fr-FR" sz="1800" smtClean="0">
                <a:latin typeface="Arial" charset="0"/>
                <a:ea typeface="ＭＳ Ｐゴシック" charset="-128"/>
                <a:cs typeface="Arial" charset="0"/>
              </a:rPr>
              <a:t>Cette technologie appliquée aux bus en est encore à ses débuts. Quelques essais sont en cours, notamment à Londres et à Stockholm </a:t>
            </a:r>
          </a:p>
          <a:p>
            <a:pPr marL="625475" lvl="3" indent="-355600" defTabSz="457200">
              <a:spcBef>
                <a:spcPts val="600"/>
              </a:spcBef>
              <a:spcAft>
                <a:spcPts val="600"/>
              </a:spcAft>
              <a:buFont typeface="Wingdings" charset="2"/>
              <a:buChar char="Ø"/>
            </a:pPr>
            <a:r>
              <a:rPr lang="fr-FR" sz="1800" smtClean="0">
                <a:latin typeface="Arial" charset="0"/>
                <a:ea typeface="ＭＳ Ｐゴシック" charset="-128"/>
                <a:cs typeface="Arial" charset="0"/>
              </a:rPr>
              <a:t>Les éléments électriques du véhicule peuvent être contrôlés à distance. Cela permet d’éviter que véhicule émette des gaz d’échappement dans les zones où la qualité de l’air est mauvaise.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a:xfrm>
            <a:off x="457200" y="1062038"/>
            <a:ext cx="8099425" cy="647700"/>
          </a:xfrm>
        </p:spPr>
        <p:txBody>
          <a:bodyPr/>
          <a:lstStyle/>
          <a:p>
            <a:pPr eaLnBrk="1" hangingPunct="1"/>
            <a:r>
              <a:rPr lang="de-DE" cap="none" smtClean="0">
                <a:solidFill>
                  <a:schemeClr val="accent1"/>
                </a:solidFill>
                <a:latin typeface="Arial" charset="0"/>
                <a:ea typeface="ＭＳ Ｐゴシック" charset="-128"/>
                <a:cs typeface="Arial" charset="0"/>
              </a:rPr>
              <a:t>RÉGLES GÉNÉRALES POUR HDV À HYDROGÈNE</a:t>
            </a:r>
          </a:p>
        </p:txBody>
      </p:sp>
      <p:sp>
        <p:nvSpPr>
          <p:cNvPr id="135171" name="Content Placeholder 2"/>
          <p:cNvSpPr>
            <a:spLocks noGrp="1"/>
          </p:cNvSpPr>
          <p:nvPr>
            <p:ph idx="1"/>
          </p:nvPr>
        </p:nvSpPr>
        <p:spPr>
          <a:xfrm>
            <a:off x="179388" y="1773238"/>
            <a:ext cx="7704137" cy="4176712"/>
          </a:xfrm>
        </p:spPr>
        <p:txBody>
          <a:bodyPr/>
          <a:lstStyle/>
          <a:p>
            <a:pPr marL="625475" lvl="3" indent="-355600" defTabSz="457200">
              <a:buFont typeface="Wingdings" charset="2"/>
              <a:buChar char="Ø"/>
            </a:pPr>
            <a:r>
              <a:rPr lang="fr-FR" sz="2000" smtClean="0">
                <a:latin typeface="Arial" charset="0"/>
                <a:ea typeface="ＭＳ Ｐゴシック" charset="-128"/>
                <a:cs typeface="Arial" charset="0"/>
              </a:rPr>
              <a:t>Il est improbable que vous soyez concerné par des véhicules à hydrogène</a:t>
            </a:r>
          </a:p>
          <a:p>
            <a:pPr marL="625475" lvl="3" indent="-355600" defTabSz="457200">
              <a:buFont typeface="Wingdings" charset="2"/>
              <a:buChar char="Ø"/>
            </a:pPr>
            <a:endParaRPr lang="fr-FR" sz="2000" smtClean="0">
              <a:latin typeface="Arial" charset="0"/>
              <a:ea typeface="ＭＳ Ｐゴシック" charset="-128"/>
              <a:cs typeface="Arial" charset="0"/>
            </a:endParaRPr>
          </a:p>
          <a:p>
            <a:pPr marL="625475" lvl="3" indent="-355600" defTabSz="457200">
              <a:buFont typeface="Wingdings" charset="2"/>
              <a:buChar char="Ø"/>
            </a:pPr>
            <a:r>
              <a:rPr lang="fr-FR" sz="2000" smtClean="0">
                <a:latin typeface="Arial" charset="0"/>
                <a:ea typeface="ＭＳ Ｐゴシック" charset="-128"/>
                <a:cs typeface="Arial" charset="0"/>
              </a:rPr>
              <a:t>Ils ne seront pas rentables avant au moins 2020</a:t>
            </a:r>
          </a:p>
          <a:p>
            <a:pPr marL="625475" lvl="3" indent="-355600" defTabSz="457200">
              <a:buFont typeface="Wingdings" charset="2"/>
              <a:buChar char="Ø"/>
            </a:pPr>
            <a:endParaRPr lang="fr-FR" sz="2000" smtClean="0">
              <a:latin typeface="Arial" charset="0"/>
              <a:ea typeface="ＭＳ Ｐゴシック" charset="-128"/>
              <a:cs typeface="Arial" charset="0"/>
            </a:endParaRPr>
          </a:p>
          <a:p>
            <a:pPr marL="625475" lvl="3" indent="-355600" defTabSz="457200">
              <a:buFont typeface="Wingdings" charset="2"/>
              <a:buChar char="Ø"/>
            </a:pPr>
            <a:r>
              <a:rPr lang="fr-FR" sz="2000" smtClean="0">
                <a:latin typeface="Arial" charset="0"/>
                <a:ea typeface="ＭＳ Ｐゴシック" charset="-128"/>
                <a:cs typeface="Arial" charset="0"/>
              </a:rPr>
              <a:t>Davantage d’essais à grande échelle et financés par l’UE seront mis en place dans les prochaines années. </a:t>
            </a:r>
          </a:p>
          <a:p>
            <a:pPr defTabSz="457200" eaLnBrk="1" hangingPunct="1">
              <a:buFont typeface="Wingdings" charset="2"/>
              <a:buChar char="Ø"/>
            </a:pPr>
            <a:endParaRPr lang="en-GB" sz="1600" cap="none" smtClean="0">
              <a:ea typeface="ＭＳ Ｐゴシック" charset="-128"/>
            </a:endParaRPr>
          </a:p>
          <a:p>
            <a:pPr defTabSz="457200" eaLnBrk="1" hangingPunct="1"/>
            <a:endParaRPr lang="en-GB" sz="1600" cap="none" smtClean="0">
              <a:ea typeface="ＭＳ Ｐゴシック"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1062038"/>
            <a:ext cx="8099425" cy="647700"/>
          </a:xfrm>
        </p:spPr>
        <p:txBody>
          <a:bodyPr/>
          <a:lstStyle/>
          <a:p>
            <a:pPr eaLnBrk="1" hangingPunct="1"/>
            <a:r>
              <a:rPr lang="en-GB" sz="1800" cap="none" smtClean="0">
                <a:solidFill>
                  <a:srgbClr val="558ED5"/>
                </a:solidFill>
                <a:latin typeface="Arial" charset="0"/>
                <a:ea typeface="ＭＳ Ｐゴシック" charset="-128"/>
                <a:cs typeface="Arial" charset="0"/>
              </a:rPr>
              <a:t>INCIDENCES DES POLLUANTS ATMOSPHÉRIQUES SUR LA SANTÉ</a:t>
            </a:r>
            <a:endParaRPr lang="de-DE" sz="1800" cap="none" smtClean="0">
              <a:solidFill>
                <a:srgbClr val="558ED5"/>
              </a:solidFill>
              <a:latin typeface="Arial" charset="0"/>
              <a:ea typeface="ＭＳ Ｐゴシック" charset="-128"/>
              <a:cs typeface="Arial" charset="0"/>
            </a:endParaRPr>
          </a:p>
        </p:txBody>
      </p:sp>
      <p:sp>
        <p:nvSpPr>
          <p:cNvPr id="63491" name="Content Placeholder 2"/>
          <p:cNvSpPr txBox="1">
            <a:spLocks/>
          </p:cNvSpPr>
          <p:nvPr/>
        </p:nvSpPr>
        <p:spPr bwMode="auto">
          <a:xfrm>
            <a:off x="196850" y="1916113"/>
            <a:ext cx="8232775" cy="4176712"/>
          </a:xfrm>
          <a:prstGeom prst="rect">
            <a:avLst/>
          </a:prstGeom>
          <a:noFill/>
          <a:ln w="9525">
            <a:noFill/>
            <a:miter lim="800000"/>
            <a:headEnd/>
            <a:tailEnd/>
          </a:ln>
        </p:spPr>
        <p:txBody>
          <a:bodyPr/>
          <a:lstStyle/>
          <a:p>
            <a:pPr marL="625475" lvl="2" indent="-355600" defTabSz="457200">
              <a:spcBef>
                <a:spcPts val="600"/>
              </a:spcBef>
              <a:buClr>
                <a:srgbClr val="2298D4"/>
              </a:buClr>
              <a:buFont typeface="Wingdings" charset="2"/>
              <a:buChar char="Ø"/>
            </a:pPr>
            <a:r>
              <a:rPr lang="fr-FR" sz="2000">
                <a:solidFill>
                  <a:srgbClr val="7F7F7F"/>
                </a:solidFill>
                <a:cs typeface="Arial" charset="0"/>
              </a:rPr>
              <a:t>Mort prématurée</a:t>
            </a:r>
          </a:p>
          <a:p>
            <a:pPr marL="625475" lvl="2" indent="-355600" defTabSz="457200">
              <a:spcBef>
                <a:spcPts val="600"/>
              </a:spcBef>
              <a:buClr>
                <a:srgbClr val="2298D4"/>
              </a:buClr>
              <a:buFont typeface="Wingdings" charset="2"/>
              <a:buChar char="Ø"/>
            </a:pPr>
            <a:r>
              <a:rPr lang="fr-FR" sz="2000">
                <a:solidFill>
                  <a:srgbClr val="7F7F7F"/>
                </a:solidFill>
                <a:cs typeface="Arial" charset="0"/>
              </a:rPr>
              <a:t>Asthme </a:t>
            </a:r>
          </a:p>
          <a:p>
            <a:pPr marL="625475" lvl="2" indent="-355600" defTabSz="457200">
              <a:spcBef>
                <a:spcPts val="600"/>
              </a:spcBef>
              <a:buClr>
                <a:srgbClr val="2298D4"/>
              </a:buClr>
              <a:buFont typeface="Wingdings" charset="2"/>
              <a:buChar char="Ø"/>
            </a:pPr>
            <a:r>
              <a:rPr lang="fr-FR" sz="2000">
                <a:solidFill>
                  <a:srgbClr val="7F7F7F"/>
                </a:solidFill>
                <a:cs typeface="Arial" charset="0"/>
              </a:rPr>
              <a:t>Maladies respiratoires </a:t>
            </a:r>
          </a:p>
          <a:p>
            <a:pPr marL="625475" lvl="2" indent="-355600" defTabSz="457200">
              <a:spcBef>
                <a:spcPts val="600"/>
              </a:spcBef>
              <a:buClr>
                <a:srgbClr val="2298D4"/>
              </a:buClr>
              <a:buFont typeface="Wingdings" charset="2"/>
              <a:buChar char="Ø"/>
            </a:pPr>
            <a:r>
              <a:rPr lang="fr-FR" sz="2000">
                <a:solidFill>
                  <a:srgbClr val="7F7F7F"/>
                </a:solidFill>
                <a:cs typeface="Arial" charset="0"/>
              </a:rPr>
              <a:t>Différents types de cancer</a:t>
            </a:r>
          </a:p>
          <a:p>
            <a:pPr marL="625475" lvl="2" indent="-355600" defTabSz="457200">
              <a:spcBef>
                <a:spcPts val="600"/>
              </a:spcBef>
              <a:buClr>
                <a:srgbClr val="2298D4"/>
              </a:buClr>
              <a:buFont typeface="Wingdings" charset="2"/>
              <a:buChar char="Ø"/>
            </a:pPr>
            <a:r>
              <a:rPr lang="fr-FR" sz="2000">
                <a:solidFill>
                  <a:srgbClr val="7F7F7F"/>
                </a:solidFill>
                <a:cs typeface="Arial" charset="0"/>
              </a:rPr>
              <a:t>Maladies cardiovasculaires </a:t>
            </a:r>
          </a:p>
          <a:p>
            <a:pPr defTabSz="457200">
              <a:spcBef>
                <a:spcPts val="288"/>
              </a:spcBef>
            </a:pPr>
            <a:endParaRPr lang="fr-FR" sz="1200" b="1">
              <a:solidFill>
                <a:srgbClr val="88B50E"/>
              </a:solidFill>
              <a:latin typeface="Calibri"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a:xfrm>
            <a:off x="457200" y="1062038"/>
            <a:ext cx="8099425" cy="647700"/>
          </a:xfrm>
        </p:spPr>
        <p:txBody>
          <a:bodyPr/>
          <a:lstStyle/>
          <a:p>
            <a:pPr eaLnBrk="1" hangingPunct="1"/>
            <a:r>
              <a:rPr lang="en-GB" cap="none" smtClean="0">
                <a:solidFill>
                  <a:schemeClr val="accent1"/>
                </a:solidFill>
                <a:latin typeface="Arial" charset="0"/>
                <a:ea typeface="ＭＳ Ｐゴシック" charset="-128"/>
                <a:cs typeface="Arial" charset="0"/>
              </a:rPr>
              <a:t>ACTIVITÉ 2</a:t>
            </a:r>
          </a:p>
        </p:txBody>
      </p:sp>
      <p:sp>
        <p:nvSpPr>
          <p:cNvPr id="137219" name="Content Placeholder 2"/>
          <p:cNvSpPr txBox="1">
            <a:spLocks/>
          </p:cNvSpPr>
          <p:nvPr/>
        </p:nvSpPr>
        <p:spPr bwMode="auto">
          <a:xfrm>
            <a:off x="231775" y="1709738"/>
            <a:ext cx="8550275" cy="4176712"/>
          </a:xfrm>
          <a:prstGeom prst="rect">
            <a:avLst/>
          </a:prstGeom>
          <a:noFill/>
          <a:ln w="9525">
            <a:noFill/>
            <a:miter lim="800000"/>
            <a:headEnd/>
            <a:tailEnd/>
          </a:ln>
        </p:spPr>
        <p:txBody>
          <a:bodyPr/>
          <a:lstStyle/>
          <a:p>
            <a:pPr marL="625475" lvl="2" indent="-355600" defTabSz="457200">
              <a:spcBef>
                <a:spcPts val="600"/>
              </a:spcBef>
              <a:buClr>
                <a:srgbClr val="2298D4"/>
              </a:buClr>
              <a:buFont typeface="Wingdings" charset="2"/>
              <a:buChar char="Ø"/>
            </a:pPr>
            <a:r>
              <a:rPr lang="fr-FR" sz="2000">
                <a:solidFill>
                  <a:srgbClr val="87888A"/>
                </a:solidFill>
                <a:cs typeface="Arial" charset="0"/>
              </a:rPr>
              <a:t>Parlez-moi d’un itinéraire de bus dans votre ville ?</a:t>
            </a:r>
          </a:p>
          <a:p>
            <a:pPr marL="625475" lvl="2" indent="-355600" defTabSz="457200">
              <a:spcBef>
                <a:spcPts val="600"/>
              </a:spcBef>
              <a:buClr>
                <a:srgbClr val="2298D4"/>
              </a:buClr>
              <a:buFont typeface="Arial" charset="0"/>
              <a:buNone/>
            </a:pPr>
            <a:endParaRPr lang="en-GB" sz="2400">
              <a:solidFill>
                <a:srgbClr val="87888A"/>
              </a:solidFill>
              <a:latin typeface="Calibri" charset="0"/>
            </a:endParaRPr>
          </a:p>
          <a:p>
            <a:pPr marL="625475" lvl="2" indent="-355600" defTabSz="457200">
              <a:spcBef>
                <a:spcPts val="600"/>
              </a:spcBef>
              <a:buClr>
                <a:srgbClr val="2298D4"/>
              </a:buClr>
              <a:buFont typeface="Arial" charset="0"/>
              <a:buNone/>
            </a:pPr>
            <a:endParaRPr lang="en-GB" sz="2400">
              <a:solidFill>
                <a:srgbClr val="FF0000"/>
              </a:solidFill>
              <a:latin typeface="Calibri" charset="0"/>
            </a:endParaRPr>
          </a:p>
          <a:p>
            <a:pPr marL="625475" lvl="2" indent="-355600" defTabSz="457200">
              <a:spcBef>
                <a:spcPts val="600"/>
              </a:spcBef>
              <a:buClr>
                <a:srgbClr val="2298D4"/>
              </a:buClr>
              <a:buFont typeface="Wingdings" charset="2"/>
              <a:buChar char="Ø"/>
            </a:pPr>
            <a:endParaRPr lang="en-GB" sz="2400">
              <a:solidFill>
                <a:srgbClr val="87888A"/>
              </a:solidFill>
              <a:latin typeface="Calibri" charset="0"/>
            </a:endParaRPr>
          </a:p>
          <a:p>
            <a:pPr marL="625475" lvl="2" indent="-355600" defTabSz="457200">
              <a:spcBef>
                <a:spcPts val="600"/>
              </a:spcBef>
              <a:buClr>
                <a:srgbClr val="2298D4"/>
              </a:buClr>
            </a:pPr>
            <a:endParaRPr lang="en-GB" sz="2400">
              <a:solidFill>
                <a:srgbClr val="87888A"/>
              </a:solidFill>
              <a:latin typeface="Calibri" charset="0"/>
            </a:endParaRPr>
          </a:p>
          <a:p>
            <a:pPr marL="1165225" lvl="4" indent="-355600" defTabSz="457200">
              <a:spcBef>
                <a:spcPct val="20000"/>
              </a:spcBef>
              <a:buFont typeface="Wingdings" charset="2"/>
              <a:buChar char="Ø"/>
            </a:pPr>
            <a:endParaRPr lang="en-GB" sz="2400">
              <a:solidFill>
                <a:srgbClr val="87888A"/>
              </a:solidFill>
              <a:latin typeface="Calibri" charset="0"/>
            </a:endParaRPr>
          </a:p>
          <a:p>
            <a:pPr marL="1165225" lvl="4" indent="-355600" defTabSz="457200">
              <a:spcBef>
                <a:spcPct val="20000"/>
              </a:spcBef>
              <a:buFont typeface="Wingdings" charset="2"/>
              <a:buChar char="Ø"/>
            </a:pPr>
            <a:endParaRPr lang="en-GB" sz="2400">
              <a:solidFill>
                <a:srgbClr val="87888A"/>
              </a:solidFill>
              <a:latin typeface="Calibri" charset="0"/>
            </a:endParaRPr>
          </a:p>
        </p:txBody>
      </p:sp>
      <p:pic>
        <p:nvPicPr>
          <p:cNvPr id="1026" name="Picture 2" descr="I:\A-Sustainable Economy and Procurement\Projects\Clean Fleets IEE - 23067\Work packages\WP 6 - Dissemination\06 Images\CleanFleets_Busses in line_popro_Fotolia_41521186_XL.jpg"/>
          <p:cNvPicPr>
            <a:picLocks noChangeAspect="1" noChangeArrowheads="1"/>
          </p:cNvPicPr>
          <p:nvPr/>
        </p:nvPicPr>
        <p:blipFill>
          <a:blip r:embed="rId3" cstate="print"/>
          <a:srcRect/>
          <a:stretch>
            <a:fillRect/>
          </a:stretch>
        </p:blipFill>
        <p:spPr bwMode="auto">
          <a:xfrm>
            <a:off x="1835696" y="2348880"/>
            <a:ext cx="4952728" cy="3301819"/>
          </a:xfrm>
          <a:prstGeom prst="rect">
            <a:avLst/>
          </a:prstGeom>
          <a:noFill/>
        </p:spPr>
      </p:pic>
      <p:sp>
        <p:nvSpPr>
          <p:cNvPr id="6" name="TextBox 5"/>
          <p:cNvSpPr txBox="1"/>
          <p:nvPr/>
        </p:nvSpPr>
        <p:spPr>
          <a:xfrm>
            <a:off x="1835696" y="5415027"/>
            <a:ext cx="3312368" cy="246221"/>
          </a:xfrm>
          <a:prstGeom prst="rect">
            <a:avLst/>
          </a:prstGeom>
          <a:noFill/>
        </p:spPr>
        <p:txBody>
          <a:bodyPr wrap="square" rtlCol="0">
            <a:spAutoFit/>
          </a:bodyPr>
          <a:lstStyle/>
          <a:p>
            <a:r>
              <a:rPr lang="de-DE" sz="1000" dirty="0" smtClean="0">
                <a:solidFill>
                  <a:schemeClr val="bg1"/>
                </a:solidFill>
              </a:rPr>
              <a:t>Copyright Fotolia</a:t>
            </a:r>
            <a:endParaRPr lang="de-DE" sz="1000" dirty="0">
              <a:solidFill>
                <a:schemeClr val="bg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a:xfrm>
            <a:off x="457200" y="1062038"/>
            <a:ext cx="8099425" cy="647700"/>
          </a:xfrm>
        </p:spPr>
        <p:txBody>
          <a:bodyPr/>
          <a:lstStyle/>
          <a:p>
            <a:pPr eaLnBrk="1" hangingPunct="1"/>
            <a:r>
              <a:rPr lang="en-GB" cap="none" smtClean="0">
                <a:solidFill>
                  <a:schemeClr val="accent1"/>
                </a:solidFill>
                <a:latin typeface="Arial" charset="0"/>
                <a:ea typeface="ＭＳ Ｐゴシック" charset="-128"/>
                <a:cs typeface="Arial" charset="0"/>
              </a:rPr>
              <a:t>VUE D’ENSEMBLE</a:t>
            </a:r>
          </a:p>
        </p:txBody>
      </p:sp>
      <p:sp>
        <p:nvSpPr>
          <p:cNvPr id="139267" name="Content Placeholder 2"/>
          <p:cNvSpPr>
            <a:spLocks noGrp="1"/>
          </p:cNvSpPr>
          <p:nvPr>
            <p:ph idx="1"/>
          </p:nvPr>
        </p:nvSpPr>
        <p:spPr>
          <a:xfrm>
            <a:off x="250825" y="1774825"/>
            <a:ext cx="7848600" cy="4176713"/>
          </a:xfrm>
        </p:spPr>
        <p:txBody>
          <a:bodyPr/>
          <a:lstStyle/>
          <a:p>
            <a:pPr marL="625475" lvl="2" indent="-355600" algn="just" eaLnBrk="1" hangingPunct="1">
              <a:buFont typeface="Wingdings" charset="2"/>
              <a:buChar char="Ø"/>
            </a:pPr>
            <a:r>
              <a:rPr lang="fr-FR" sz="2000" smtClean="0">
                <a:solidFill>
                  <a:srgbClr val="87888A"/>
                </a:solidFill>
                <a:latin typeface="Arial" charset="0"/>
                <a:ea typeface="ＭＳ Ｐゴシック" charset="-128"/>
                <a:cs typeface="Arial" charset="0"/>
              </a:rPr>
              <a:t>Les initiatives efficaces de réduction des émissions sont presque toujours issues de la politique</a:t>
            </a:r>
          </a:p>
          <a:p>
            <a:pPr marL="625475" lvl="2" indent="-355600" algn="just" eaLnBrk="1" hangingPunct="1">
              <a:buFont typeface="Wingdings" charset="2"/>
              <a:buChar char="Ø"/>
            </a:pPr>
            <a:endParaRPr lang="fr-FR" sz="2000" smtClean="0">
              <a:solidFill>
                <a:srgbClr val="87888A"/>
              </a:solidFill>
              <a:latin typeface="Arial" charset="0"/>
              <a:ea typeface="ＭＳ Ｐゴシック" charset="-128"/>
              <a:cs typeface="Arial" charset="0"/>
            </a:endParaRPr>
          </a:p>
          <a:p>
            <a:pPr marL="625475" lvl="2" indent="-355600" algn="just" eaLnBrk="1" hangingPunct="1">
              <a:buFont typeface="Wingdings" charset="2"/>
              <a:buChar char="Ø"/>
            </a:pPr>
            <a:r>
              <a:rPr lang="fr-FR" sz="2000" smtClean="0">
                <a:solidFill>
                  <a:srgbClr val="87888A"/>
                </a:solidFill>
                <a:latin typeface="Arial" charset="0"/>
                <a:ea typeface="ＭＳ Ｐゴシック" charset="-128"/>
                <a:cs typeface="Arial" charset="0"/>
              </a:rPr>
              <a:t>Une partie de la mission de l’acheteur consiste à comprendre les dossiers politiques pertinents</a:t>
            </a:r>
          </a:p>
          <a:p>
            <a:pPr marL="625475" lvl="2" indent="-355600" algn="just" eaLnBrk="1" hangingPunct="1">
              <a:buFont typeface="Wingdings" charset="2"/>
              <a:buChar char="Ø"/>
            </a:pPr>
            <a:endParaRPr lang="fr-FR" sz="2000" smtClean="0">
              <a:solidFill>
                <a:srgbClr val="87888A"/>
              </a:solidFill>
              <a:latin typeface="Arial" charset="0"/>
              <a:ea typeface="ＭＳ Ｐゴシック" charset="-128"/>
              <a:cs typeface="Arial" charset="0"/>
            </a:endParaRPr>
          </a:p>
          <a:p>
            <a:pPr marL="625475" lvl="2" indent="-355600" algn="just" eaLnBrk="1" hangingPunct="1">
              <a:buFont typeface="Wingdings" charset="2"/>
              <a:buChar char="Ø"/>
            </a:pPr>
            <a:r>
              <a:rPr lang="fr-FR" sz="2000" smtClean="0">
                <a:solidFill>
                  <a:srgbClr val="7F7F7F"/>
                </a:solidFill>
                <a:latin typeface="Arial" charset="0"/>
                <a:ea typeface="ＭＳ Ｐゴシック" charset="-128"/>
                <a:cs typeface="Arial" charset="0"/>
              </a:rPr>
              <a:t>Servez-vous en pour informer sur les acquisitions de véhicules propres et les soutenir</a:t>
            </a:r>
          </a:p>
          <a:p>
            <a:pPr marL="625475" lvl="2" indent="-355600" algn="just" eaLnBrk="1" hangingPunct="1">
              <a:buFont typeface="Arial" charset="0"/>
              <a:buNone/>
            </a:pPr>
            <a:endParaRPr lang="fr-FR" sz="2000" smtClean="0">
              <a:solidFill>
                <a:srgbClr val="7F7F7F"/>
              </a:solidFill>
              <a:latin typeface="Arial" charset="0"/>
              <a:ea typeface="ＭＳ Ｐゴシック" charset="-128"/>
              <a:cs typeface="Arial" charset="0"/>
            </a:endParaRPr>
          </a:p>
          <a:p>
            <a:pPr marL="625475" lvl="2" indent="-355600" algn="just" eaLnBrk="1" hangingPunct="1">
              <a:buFont typeface="Wingdings" charset="2"/>
              <a:buChar char="Ø"/>
            </a:pPr>
            <a:r>
              <a:rPr lang="fr-FR" sz="2000" smtClean="0">
                <a:solidFill>
                  <a:srgbClr val="7F7F7F"/>
                </a:solidFill>
                <a:latin typeface="Arial" charset="0"/>
                <a:ea typeface="ＭＳ Ｐゴシック" charset="-128"/>
                <a:cs typeface="Arial" charset="0"/>
              </a:rPr>
              <a:t>Vous pouvez peut-être influencer les projets prévus</a:t>
            </a:r>
          </a:p>
          <a:p>
            <a:pPr marL="625475" lvl="3" indent="-355600" algn="just" eaLnBrk="1" hangingPunct="1">
              <a:buFont typeface="Wingdings" charset="2"/>
              <a:buChar char="Ø"/>
            </a:pPr>
            <a:endParaRPr lang="fr-FR" sz="2000" smtClean="0">
              <a:latin typeface="Arial" charset="0"/>
              <a:ea typeface="ＭＳ Ｐゴシック" charset="-128"/>
              <a:cs typeface="Arial" charset="0"/>
            </a:endParaRPr>
          </a:p>
          <a:p>
            <a:pPr marL="625475" lvl="2" indent="-355600" eaLnBrk="1" hangingPunct="1">
              <a:buFont typeface="Wingdings" charset="2"/>
              <a:buChar char="Ø"/>
            </a:pPr>
            <a:endParaRPr lang="en-GB" sz="2400" smtClean="0">
              <a:solidFill>
                <a:srgbClr val="87888A"/>
              </a:solidFill>
              <a:ea typeface="ＭＳ Ｐゴシック" charset="-128"/>
            </a:endParaRPr>
          </a:p>
          <a:p>
            <a:pPr marL="625475" lvl="2" indent="-355600" eaLnBrk="1" hangingPunct="1">
              <a:buFont typeface="Wingdings" charset="2"/>
              <a:buChar char="Ø"/>
            </a:pPr>
            <a:endParaRPr lang="en-GB" sz="2400" smtClean="0">
              <a:solidFill>
                <a:srgbClr val="87888A"/>
              </a:solidFill>
              <a:ea typeface="ＭＳ Ｐゴシック" charset="-128"/>
            </a:endParaRPr>
          </a:p>
          <a:p>
            <a:pPr marL="625475" lvl="2" indent="-355600" eaLnBrk="1" hangingPunct="1">
              <a:buFont typeface="Wingdings" charset="2"/>
              <a:buChar char="Ø"/>
            </a:pPr>
            <a:endParaRPr lang="en-GB" sz="2400" smtClean="0">
              <a:solidFill>
                <a:srgbClr val="87888A"/>
              </a:solidFill>
              <a:ea typeface="ＭＳ Ｐゴシック" charset="-128"/>
            </a:endParaRPr>
          </a:p>
          <a:p>
            <a:pPr eaLnBrk="1" hangingPunct="1"/>
            <a:endParaRPr lang="en-GB" cap="none" smtClean="0">
              <a:ea typeface="ＭＳ Ｐゴシック" charset="-128"/>
            </a:endParaRPr>
          </a:p>
          <a:p>
            <a:pPr eaLnBrk="1" hangingPunct="1"/>
            <a:endParaRPr lang="en-GB" cap="none" smtClean="0">
              <a:ea typeface="ＭＳ Ｐゴシック" charset="-128"/>
            </a:endParaRPr>
          </a:p>
          <a:p>
            <a:pPr eaLnBrk="1" hangingPunct="1"/>
            <a:endParaRPr lang="en-GB" cap="none" smtClean="0">
              <a:ea typeface="ＭＳ Ｐゴシック" charset="-12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a:xfrm>
            <a:off x="504825" y="1052513"/>
            <a:ext cx="8099425" cy="647700"/>
          </a:xfrm>
        </p:spPr>
        <p:txBody>
          <a:bodyPr/>
          <a:lstStyle/>
          <a:p>
            <a:pPr eaLnBrk="1" hangingPunct="1"/>
            <a:r>
              <a:rPr lang="en-GB" cap="none" smtClean="0">
                <a:solidFill>
                  <a:schemeClr val="accent1"/>
                </a:solidFill>
                <a:latin typeface="Arial" charset="0"/>
                <a:ea typeface="ＭＳ Ｐゴシック" charset="-128"/>
                <a:cs typeface="Arial" charset="0"/>
              </a:rPr>
              <a:t>POLITIQUES ET OBJECTIFS </a:t>
            </a:r>
            <a:r>
              <a:rPr lang="en-GB" cap="none" smtClean="0">
                <a:ea typeface="ＭＳ Ｐゴシック" charset="-128"/>
              </a:rPr>
              <a:t> </a:t>
            </a:r>
          </a:p>
        </p:txBody>
      </p:sp>
      <p:sp>
        <p:nvSpPr>
          <p:cNvPr id="141315" name="Content Placeholder 2"/>
          <p:cNvSpPr>
            <a:spLocks noGrp="1"/>
          </p:cNvSpPr>
          <p:nvPr>
            <p:ph idx="1"/>
          </p:nvPr>
        </p:nvSpPr>
        <p:spPr>
          <a:xfrm>
            <a:off x="250825" y="1774825"/>
            <a:ext cx="7848600" cy="4176713"/>
          </a:xfrm>
        </p:spPr>
        <p:txBody>
          <a:bodyPr/>
          <a:lstStyle/>
          <a:p>
            <a:pPr marL="625475" lvl="2" indent="-355600" eaLnBrk="1" hangingPunct="1">
              <a:buFont typeface="Wingdings" charset="2"/>
              <a:buChar char="Ø"/>
            </a:pPr>
            <a:r>
              <a:rPr lang="fr-FR" sz="2000" smtClean="0">
                <a:solidFill>
                  <a:srgbClr val="87888A"/>
                </a:solidFill>
                <a:latin typeface="Arial" charset="0"/>
                <a:ea typeface="ＭＳ Ｐゴシック" charset="-128"/>
                <a:cs typeface="Arial" charset="0"/>
              </a:rPr>
              <a:t>Des objectifs au niveau mondial</a:t>
            </a:r>
          </a:p>
          <a:p>
            <a:pPr marL="625475" lvl="2" indent="-355600" eaLnBrk="1" hangingPunct="1">
              <a:buFont typeface="Wingdings" charset="2"/>
              <a:buChar char="Ø"/>
            </a:pPr>
            <a:endParaRPr lang="fr-FR" sz="2000" smtClean="0">
              <a:solidFill>
                <a:srgbClr val="87888A"/>
              </a:solidFill>
              <a:latin typeface="Arial" charset="0"/>
              <a:ea typeface="ＭＳ Ｐゴシック" charset="-128"/>
              <a:cs typeface="Arial" charset="0"/>
            </a:endParaRPr>
          </a:p>
          <a:p>
            <a:pPr marL="625475" lvl="2" indent="-355600" eaLnBrk="1" hangingPunct="1">
              <a:buFont typeface="Wingdings" charset="2"/>
              <a:buChar char="Ø"/>
            </a:pPr>
            <a:r>
              <a:rPr lang="fr-FR" sz="2000" smtClean="0">
                <a:solidFill>
                  <a:srgbClr val="87888A"/>
                </a:solidFill>
                <a:latin typeface="Arial" charset="0"/>
                <a:ea typeface="ＭＳ Ｐゴシック" charset="-128"/>
                <a:cs typeface="Arial" charset="0"/>
              </a:rPr>
              <a:t>Une politique au niveau européen</a:t>
            </a:r>
          </a:p>
          <a:p>
            <a:pPr marL="625475" lvl="2" indent="-355600" eaLnBrk="1" hangingPunct="1">
              <a:buFont typeface="Wingdings" charset="2"/>
              <a:buChar char="Ø"/>
            </a:pPr>
            <a:endParaRPr lang="fr-FR" sz="2000" smtClean="0">
              <a:solidFill>
                <a:srgbClr val="87888A"/>
              </a:solidFill>
              <a:latin typeface="Arial" charset="0"/>
              <a:ea typeface="ＭＳ Ｐゴシック" charset="-128"/>
              <a:cs typeface="Arial" charset="0"/>
            </a:endParaRPr>
          </a:p>
          <a:p>
            <a:pPr marL="625475" lvl="2" indent="-355600" eaLnBrk="1" hangingPunct="1">
              <a:buFont typeface="Wingdings" charset="2"/>
              <a:buChar char="Ø"/>
            </a:pPr>
            <a:r>
              <a:rPr lang="fr-FR" sz="2000" smtClean="0">
                <a:solidFill>
                  <a:srgbClr val="87888A"/>
                </a:solidFill>
                <a:latin typeface="Arial" charset="0"/>
                <a:ea typeface="ＭＳ Ｐゴシック" charset="-128"/>
                <a:cs typeface="Arial" charset="0"/>
              </a:rPr>
              <a:t>Une politique au niveau national</a:t>
            </a:r>
          </a:p>
          <a:p>
            <a:pPr marL="625475" lvl="2" indent="-355600" eaLnBrk="1" hangingPunct="1">
              <a:buFont typeface="Wingdings" charset="2"/>
              <a:buChar char="Ø"/>
            </a:pPr>
            <a:endParaRPr lang="fr-FR" sz="2000" smtClean="0">
              <a:solidFill>
                <a:srgbClr val="87888A"/>
              </a:solidFill>
              <a:latin typeface="Arial" charset="0"/>
              <a:ea typeface="ＭＳ Ｐゴシック" charset="-128"/>
              <a:cs typeface="Arial" charset="0"/>
            </a:endParaRPr>
          </a:p>
          <a:p>
            <a:pPr marL="625475" lvl="2" indent="-355600" eaLnBrk="1" hangingPunct="1">
              <a:buFont typeface="Wingdings" charset="2"/>
              <a:buChar char="Ø"/>
            </a:pPr>
            <a:r>
              <a:rPr lang="fr-FR" sz="2000" smtClean="0">
                <a:solidFill>
                  <a:srgbClr val="87888A"/>
                </a:solidFill>
                <a:latin typeface="Arial" charset="0"/>
                <a:ea typeface="ＭＳ Ｐゴシック" charset="-128"/>
                <a:cs typeface="Arial" charset="0"/>
              </a:rPr>
              <a:t>Une politique au niveau de la ville/région</a:t>
            </a:r>
          </a:p>
          <a:p>
            <a:pPr marL="625475" lvl="2" indent="-355600" eaLnBrk="1" hangingPunct="1">
              <a:buFont typeface="Wingdings" charset="2"/>
              <a:buChar char="Ø"/>
            </a:pPr>
            <a:endParaRPr lang="en-GB" sz="2000" smtClean="0">
              <a:solidFill>
                <a:srgbClr val="87888A"/>
              </a:solidFill>
              <a:latin typeface="Arial" charset="0"/>
              <a:ea typeface="ＭＳ Ｐゴシック" charset="-128"/>
              <a:cs typeface="Arial" charset="0"/>
            </a:endParaRPr>
          </a:p>
          <a:p>
            <a:pPr marL="625475" lvl="2" indent="-355600" eaLnBrk="1" hangingPunct="1">
              <a:buFont typeface="Arial" charset="0"/>
              <a:buNone/>
            </a:pPr>
            <a:endParaRPr lang="en-GB" sz="2000" smtClean="0">
              <a:solidFill>
                <a:srgbClr val="87888A"/>
              </a:solidFill>
              <a:latin typeface="Arial" charset="0"/>
              <a:ea typeface="ＭＳ Ｐゴシック" charset="-128"/>
              <a:cs typeface="Arial" charset="0"/>
            </a:endParaRPr>
          </a:p>
          <a:p>
            <a:pPr marL="625475" lvl="2" indent="-355600" eaLnBrk="1" hangingPunct="1">
              <a:buFont typeface="Wingdings" charset="2"/>
              <a:buChar char="Ø"/>
            </a:pPr>
            <a:endParaRPr lang="en-GB" sz="2400" smtClean="0">
              <a:solidFill>
                <a:srgbClr val="87888A"/>
              </a:solidFill>
              <a:ea typeface="ＭＳ Ｐゴシック" charset="-128"/>
            </a:endParaRPr>
          </a:p>
          <a:p>
            <a:pPr marL="625475" lvl="2" indent="-355600" eaLnBrk="1" hangingPunct="1">
              <a:buFont typeface="Wingdings" charset="2"/>
              <a:buChar char="Ø"/>
            </a:pPr>
            <a:endParaRPr lang="en-GB" sz="2400" smtClean="0">
              <a:solidFill>
                <a:srgbClr val="87888A"/>
              </a:solidFill>
              <a:ea typeface="ＭＳ Ｐゴシック" charset="-128"/>
            </a:endParaRPr>
          </a:p>
          <a:p>
            <a:pPr eaLnBrk="1" hangingPunct="1"/>
            <a:endParaRPr lang="en-GB" cap="none" smtClean="0">
              <a:ea typeface="ＭＳ Ｐゴシック" charset="-128"/>
            </a:endParaRPr>
          </a:p>
          <a:p>
            <a:pPr eaLnBrk="1" hangingPunct="1"/>
            <a:endParaRPr lang="en-GB" cap="none" smtClean="0">
              <a:ea typeface="ＭＳ Ｐゴシック" charset="-128"/>
            </a:endParaRPr>
          </a:p>
          <a:p>
            <a:pPr eaLnBrk="1" hangingPunct="1"/>
            <a:endParaRPr lang="en-GB" cap="none" smtClean="0">
              <a:ea typeface="ＭＳ Ｐゴシック" charset="-128"/>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a:xfrm>
            <a:off x="457200" y="1062038"/>
            <a:ext cx="8099425" cy="647700"/>
          </a:xfrm>
        </p:spPr>
        <p:txBody>
          <a:bodyPr/>
          <a:lstStyle/>
          <a:p>
            <a:pPr eaLnBrk="1" hangingPunct="1"/>
            <a:r>
              <a:rPr lang="en-GB" cap="none" smtClean="0">
                <a:solidFill>
                  <a:schemeClr val="accent1"/>
                </a:solidFill>
                <a:latin typeface="Arial" charset="0"/>
                <a:ea typeface="ＭＳ Ｐゴシック" charset="-128"/>
                <a:cs typeface="Arial" charset="0"/>
              </a:rPr>
              <a:t>GESTION DES ACTEURS </a:t>
            </a:r>
            <a:r>
              <a:rPr lang="en-GB" cap="none" smtClean="0">
                <a:ea typeface="ＭＳ Ｐゴシック" charset="-128"/>
              </a:rPr>
              <a:t>	</a:t>
            </a:r>
          </a:p>
        </p:txBody>
      </p:sp>
      <p:sp>
        <p:nvSpPr>
          <p:cNvPr id="143363" name="Content Placeholder 2"/>
          <p:cNvSpPr>
            <a:spLocks noGrp="1"/>
          </p:cNvSpPr>
          <p:nvPr>
            <p:ph idx="1"/>
          </p:nvPr>
        </p:nvSpPr>
        <p:spPr>
          <a:xfrm>
            <a:off x="250825" y="1774825"/>
            <a:ext cx="6407150" cy="4176713"/>
          </a:xfrm>
        </p:spPr>
        <p:txBody>
          <a:bodyPr/>
          <a:lstStyle/>
          <a:p>
            <a:pPr marL="625475" lvl="2" indent="-355600" eaLnBrk="1" hangingPunct="1">
              <a:buFont typeface="Wingdings" charset="2"/>
              <a:buChar char="Ø"/>
            </a:pPr>
            <a:r>
              <a:rPr lang="fr-FR" sz="2000" smtClean="0">
                <a:solidFill>
                  <a:srgbClr val="87888A"/>
                </a:solidFill>
                <a:latin typeface="Arial" charset="0"/>
                <a:ea typeface="ＭＳ Ｐゴシック" charset="-128"/>
                <a:cs typeface="Arial" charset="0"/>
              </a:rPr>
              <a:t>Identifier dès le début les acteurs clés</a:t>
            </a:r>
          </a:p>
          <a:p>
            <a:pPr marL="625475" lvl="2" indent="-355600" eaLnBrk="1" hangingPunct="1">
              <a:buFont typeface="Arial" charset="0"/>
              <a:buNone/>
            </a:pPr>
            <a:endParaRPr lang="fr-FR" sz="2000" smtClean="0">
              <a:solidFill>
                <a:srgbClr val="87888A"/>
              </a:solidFill>
              <a:latin typeface="Arial" charset="0"/>
              <a:ea typeface="ＭＳ Ｐゴシック" charset="-128"/>
              <a:cs typeface="Arial" charset="0"/>
            </a:endParaRPr>
          </a:p>
          <a:p>
            <a:pPr marL="625475" lvl="2" indent="-355600" eaLnBrk="1" hangingPunct="1">
              <a:buFont typeface="Wingdings" charset="2"/>
              <a:buChar char="Ø"/>
            </a:pPr>
            <a:r>
              <a:rPr lang="fr-FR" sz="2000" smtClean="0">
                <a:solidFill>
                  <a:srgbClr val="87888A"/>
                </a:solidFill>
                <a:latin typeface="Arial" charset="0"/>
                <a:ea typeface="ＭＳ Ｐゴシック" charset="-128"/>
                <a:cs typeface="Arial" charset="0"/>
              </a:rPr>
              <a:t>Indiquez leur l’itinéraire de bus </a:t>
            </a:r>
          </a:p>
          <a:p>
            <a:pPr marL="625475" lvl="3" indent="-355600" eaLnBrk="1" hangingPunct="1">
              <a:buFont typeface="Wingdings" charset="2"/>
              <a:buChar char="Ø"/>
            </a:pPr>
            <a:r>
              <a:rPr lang="fr-FR" sz="2000" smtClean="0">
                <a:latin typeface="Arial" charset="0"/>
                <a:ea typeface="ＭＳ Ｐゴシック" charset="-128"/>
                <a:cs typeface="Arial" charset="0"/>
              </a:rPr>
              <a:t>De quel type d’itinéraire s’agit-il ? </a:t>
            </a:r>
          </a:p>
          <a:p>
            <a:pPr marL="625475" lvl="3" indent="-355600" eaLnBrk="1" hangingPunct="1">
              <a:buFont typeface="Wingdings" charset="2"/>
              <a:buChar char="Ø"/>
            </a:pPr>
            <a:r>
              <a:rPr lang="fr-FR" sz="2000" smtClean="0">
                <a:latin typeface="Arial" charset="0"/>
                <a:ea typeface="ＭＳ Ｐゴシック" charset="-128"/>
                <a:cs typeface="Arial" charset="0"/>
              </a:rPr>
              <a:t>Où allez-vous commencer ? </a:t>
            </a:r>
          </a:p>
          <a:p>
            <a:pPr marL="625475" lvl="3" indent="-355600" eaLnBrk="1" hangingPunct="1">
              <a:buFont typeface="Wingdings" charset="2"/>
              <a:buChar char="Ø"/>
            </a:pPr>
            <a:r>
              <a:rPr lang="fr-FR" sz="2000" smtClean="0">
                <a:latin typeface="Arial" charset="0"/>
                <a:ea typeface="ＭＳ Ｐゴシック" charset="-128"/>
                <a:cs typeface="Arial" charset="0"/>
              </a:rPr>
              <a:t>Pourquoi faites-vous cela ? </a:t>
            </a:r>
          </a:p>
          <a:p>
            <a:pPr marL="625475" lvl="3" indent="-355600" eaLnBrk="1" hangingPunct="1">
              <a:buFont typeface="Wingdings" charset="2"/>
              <a:buChar char="Ø"/>
            </a:pPr>
            <a:r>
              <a:rPr lang="fr-FR" sz="2000" smtClean="0">
                <a:latin typeface="Arial" charset="0"/>
                <a:ea typeface="ＭＳ Ｐゴシック" charset="-128"/>
                <a:cs typeface="Arial" charset="0"/>
              </a:rPr>
              <a:t>Que se passe-t-il maintenant ? </a:t>
            </a:r>
          </a:p>
          <a:p>
            <a:pPr marL="625475" lvl="3" indent="-355600" eaLnBrk="1" hangingPunct="1">
              <a:buFont typeface="Wingdings" charset="2"/>
              <a:buChar char="Ø"/>
            </a:pPr>
            <a:r>
              <a:rPr lang="fr-FR" sz="2000" smtClean="0">
                <a:latin typeface="Arial" charset="0"/>
                <a:ea typeface="ＭＳ Ｐゴシック" charset="-128"/>
                <a:cs typeface="Arial" charset="0"/>
              </a:rPr>
              <a:t>Comment les véhicules sont-ils utilisés ?</a:t>
            </a:r>
          </a:p>
          <a:p>
            <a:pPr eaLnBrk="1" hangingPunct="1"/>
            <a:endParaRPr lang="en-GB" cap="none" smtClean="0">
              <a:ea typeface="ＭＳ Ｐゴシック" charset="-128"/>
            </a:endParaRPr>
          </a:p>
          <a:p>
            <a:pPr eaLnBrk="1" hangingPunct="1"/>
            <a:endParaRPr lang="en-GB" cap="none" smtClean="0">
              <a:ea typeface="ＭＳ Ｐゴシック" charset="-12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a:xfrm>
            <a:off x="457200" y="1062038"/>
            <a:ext cx="8099425" cy="647700"/>
          </a:xfrm>
        </p:spPr>
        <p:txBody>
          <a:bodyPr/>
          <a:lstStyle/>
          <a:p>
            <a:pPr eaLnBrk="1" hangingPunct="1"/>
            <a:r>
              <a:rPr lang="en-GB" cap="none" dirty="0" smtClean="0">
                <a:solidFill>
                  <a:schemeClr val="accent1"/>
                </a:solidFill>
                <a:latin typeface="Arial" charset="0"/>
                <a:ea typeface="ＭＳ Ｐゴシック" charset="-128"/>
                <a:cs typeface="Arial" charset="0"/>
              </a:rPr>
              <a:t>HELP, I NEED SOMEBODY	</a:t>
            </a:r>
          </a:p>
        </p:txBody>
      </p:sp>
      <p:sp>
        <p:nvSpPr>
          <p:cNvPr id="145411" name="Content Placeholder 2"/>
          <p:cNvSpPr>
            <a:spLocks noGrp="1"/>
          </p:cNvSpPr>
          <p:nvPr>
            <p:ph idx="1"/>
          </p:nvPr>
        </p:nvSpPr>
        <p:spPr>
          <a:xfrm>
            <a:off x="34925" y="1774825"/>
            <a:ext cx="7489825" cy="4176713"/>
          </a:xfrm>
        </p:spPr>
        <p:txBody>
          <a:bodyPr/>
          <a:lstStyle/>
          <a:p>
            <a:pPr marL="625475" lvl="2" indent="-355600" eaLnBrk="1" hangingPunct="1">
              <a:buFont typeface="Wingdings" charset="2"/>
              <a:buChar char="Ø"/>
            </a:pPr>
            <a:r>
              <a:rPr lang="fr-FR" sz="2000" b="1" dirty="0" smtClean="0">
                <a:solidFill>
                  <a:srgbClr val="87888A"/>
                </a:solidFill>
                <a:latin typeface="Arial" pitchFamily="34" charset="0"/>
                <a:ea typeface="ＭＳ Ｐゴシック" charset="-128"/>
                <a:cs typeface="Arial" pitchFamily="34" charset="0"/>
              </a:rPr>
              <a:t>Vous </a:t>
            </a:r>
            <a:r>
              <a:rPr lang="fr-FR" sz="2000" b="1" dirty="0" smtClean="0">
                <a:solidFill>
                  <a:srgbClr val="87888A"/>
                </a:solidFill>
                <a:latin typeface="Arial" pitchFamily="34" charset="0"/>
                <a:ea typeface="ＭＳ Ｐゴシック" charset="-128"/>
                <a:cs typeface="Arial" pitchFamily="34" charset="0"/>
              </a:rPr>
              <a:t>n’êtes pas seul</a:t>
            </a:r>
            <a:endParaRPr lang="en-GB" sz="2000" b="1" dirty="0" smtClean="0">
              <a:solidFill>
                <a:srgbClr val="87888A"/>
              </a:solidFill>
              <a:latin typeface="Arial" pitchFamily="34" charset="0"/>
              <a:ea typeface="ＭＳ Ｐゴシック" charset="-128"/>
              <a:cs typeface="Arial" pitchFamily="34" charset="0"/>
            </a:endParaRPr>
          </a:p>
          <a:p>
            <a:pPr marL="625475" lvl="3" indent="-355600" eaLnBrk="1" hangingPunct="1">
              <a:buFont typeface="Wingdings" charset="2"/>
              <a:buChar char="Ø"/>
            </a:pPr>
            <a:r>
              <a:rPr lang="en-GB" sz="2000" dirty="0" smtClean="0">
                <a:latin typeface="Arial" charset="0"/>
                <a:ea typeface="ＭＳ Ｐゴシック" charset="-128"/>
                <a:cs typeface="Arial" charset="0"/>
              </a:rPr>
              <a:t>Clean Fleets : </a:t>
            </a:r>
            <a:r>
              <a:rPr lang="en-GB" sz="2000" dirty="0" smtClean="0">
                <a:latin typeface="Arial" charset="0"/>
                <a:ea typeface="ＭＳ Ｐゴシック" charset="-128"/>
                <a:cs typeface="Arial" charset="0"/>
                <a:hlinkClick r:id="rId3"/>
              </a:rPr>
              <a:t>www.clean-fleets.eu</a:t>
            </a:r>
            <a:endParaRPr lang="en-GB" sz="2000" dirty="0" smtClean="0">
              <a:latin typeface="Arial" charset="0"/>
              <a:ea typeface="ＭＳ Ｐゴシック" charset="-128"/>
              <a:cs typeface="Arial" charset="0"/>
            </a:endParaRPr>
          </a:p>
          <a:p>
            <a:pPr marL="625475" lvl="3" indent="-355600" eaLnBrk="1" hangingPunct="1">
              <a:buFont typeface="Wingdings" charset="2"/>
              <a:buChar char="Ø"/>
            </a:pPr>
            <a:r>
              <a:rPr lang="en-GB" sz="2000" dirty="0" err="1" smtClean="0">
                <a:latin typeface="Arial" charset="0"/>
                <a:ea typeface="ＭＳ Ｐゴシック" charset="-128"/>
                <a:cs typeface="Arial" charset="0"/>
              </a:rPr>
              <a:t>Portail</a:t>
            </a:r>
            <a:r>
              <a:rPr lang="en-GB" sz="2000" dirty="0" smtClean="0">
                <a:latin typeface="Arial" charset="0"/>
                <a:ea typeface="ＭＳ Ｐゴシック" charset="-128"/>
                <a:cs typeface="Arial" charset="0"/>
              </a:rPr>
              <a:t> </a:t>
            </a:r>
            <a:r>
              <a:rPr lang="en-GB" sz="2000" dirty="0" err="1" smtClean="0">
                <a:latin typeface="Arial" charset="0"/>
                <a:ea typeface="ＭＳ Ｐゴシック" charset="-128"/>
                <a:cs typeface="Arial" charset="0"/>
              </a:rPr>
              <a:t>Véhicules</a:t>
            </a:r>
            <a:r>
              <a:rPr lang="en-GB" sz="2000" dirty="0" smtClean="0">
                <a:latin typeface="Arial" charset="0"/>
                <a:ea typeface="ＭＳ Ｐゴシック" charset="-128"/>
                <a:cs typeface="Arial" charset="0"/>
              </a:rPr>
              <a:t> </a:t>
            </a:r>
            <a:r>
              <a:rPr lang="en-GB" sz="2000" dirty="0" err="1" smtClean="0">
                <a:latin typeface="Arial" charset="0"/>
                <a:ea typeface="ＭＳ Ｐゴシック" charset="-128"/>
                <a:cs typeface="Arial" charset="0"/>
              </a:rPr>
              <a:t>Propres</a:t>
            </a:r>
            <a:r>
              <a:rPr lang="en-GB" sz="2000" dirty="0" smtClean="0">
                <a:latin typeface="Arial" charset="0"/>
                <a:ea typeface="ＭＳ Ｐゴシック" charset="-128"/>
                <a:cs typeface="Arial" charset="0"/>
              </a:rPr>
              <a:t> : </a:t>
            </a:r>
            <a:r>
              <a:rPr lang="en-GB" sz="2000" dirty="0" smtClean="0">
                <a:latin typeface="Arial" charset="0"/>
                <a:ea typeface="ＭＳ Ｐゴシック" charset="-128"/>
                <a:cs typeface="Arial" charset="0"/>
                <a:hlinkClick r:id="rId4"/>
              </a:rPr>
              <a:t>www.cleanvehicle.eu</a:t>
            </a:r>
            <a:r>
              <a:rPr lang="en-GB" sz="2000" dirty="0" smtClean="0">
                <a:latin typeface="Arial" charset="0"/>
                <a:ea typeface="ＭＳ Ｐゴシック" charset="-128"/>
                <a:cs typeface="Arial" charset="0"/>
              </a:rPr>
              <a:t> </a:t>
            </a:r>
          </a:p>
          <a:p>
            <a:pPr marL="625475" lvl="3" indent="-355600" eaLnBrk="1" hangingPunct="1">
              <a:buFont typeface="Wingdings" charset="2"/>
              <a:buChar char="Ø"/>
            </a:pPr>
            <a:r>
              <a:rPr lang="en-GB" sz="2000" dirty="0" err="1" smtClean="0">
                <a:latin typeface="Arial" charset="0"/>
                <a:ea typeface="ＭＳ Ｐゴシック" charset="-128"/>
                <a:cs typeface="Arial" charset="0"/>
              </a:rPr>
              <a:t>Civitas</a:t>
            </a:r>
            <a:r>
              <a:rPr lang="en-GB" sz="2000" dirty="0" smtClean="0">
                <a:latin typeface="Arial" charset="0"/>
                <a:ea typeface="ＭＳ Ｐゴシック" charset="-128"/>
                <a:cs typeface="Arial" charset="0"/>
              </a:rPr>
              <a:t> – </a:t>
            </a:r>
            <a:r>
              <a:rPr lang="en-GB" sz="2000" dirty="0" err="1" smtClean="0">
                <a:latin typeface="Arial" charset="0"/>
                <a:ea typeface="ＭＳ Ｐゴシック" charset="-128"/>
                <a:cs typeface="Arial" charset="0"/>
              </a:rPr>
              <a:t>réseaux</a:t>
            </a:r>
            <a:r>
              <a:rPr lang="en-GB" sz="2000" dirty="0" smtClean="0">
                <a:latin typeface="Arial" charset="0"/>
                <a:ea typeface="ＭＳ Ｐゴシック" charset="-128"/>
                <a:cs typeface="Arial" charset="0"/>
              </a:rPr>
              <a:t> </a:t>
            </a:r>
            <a:r>
              <a:rPr lang="en-GB" sz="2000" dirty="0" err="1" smtClean="0">
                <a:latin typeface="Arial" charset="0"/>
                <a:ea typeface="ＭＳ Ｐゴシック" charset="-128"/>
                <a:cs typeface="Arial" charset="0"/>
              </a:rPr>
              <a:t>Civinet</a:t>
            </a:r>
            <a:r>
              <a:rPr lang="en-GB" sz="2000" dirty="0" smtClean="0">
                <a:latin typeface="Arial" charset="0"/>
                <a:ea typeface="ＭＳ Ｐゴシック" charset="-128"/>
                <a:cs typeface="Arial" charset="0"/>
              </a:rPr>
              <a:t> : </a:t>
            </a:r>
            <a:r>
              <a:rPr lang="en-GB" sz="2000" dirty="0" smtClean="0">
                <a:latin typeface="Arial" charset="0"/>
                <a:ea typeface="ＭＳ Ｐゴシック" charset="-128"/>
                <a:cs typeface="Arial" charset="0"/>
                <a:hlinkClick r:id="rId5"/>
              </a:rPr>
              <a:t>www.civitas.eu/civinet</a:t>
            </a:r>
            <a:endParaRPr lang="en-GB" sz="2000" dirty="0" smtClean="0">
              <a:latin typeface="Arial" charset="0"/>
              <a:ea typeface="ＭＳ Ｐゴシック" charset="-128"/>
              <a:cs typeface="Arial" charset="0"/>
            </a:endParaRPr>
          </a:p>
          <a:p>
            <a:pPr marL="625475" lvl="3" indent="-355600" eaLnBrk="1" hangingPunct="1">
              <a:buFont typeface="Wingdings" charset="2"/>
              <a:buChar char="Ø"/>
            </a:pPr>
            <a:r>
              <a:rPr lang="en-GB" sz="2000" dirty="0" err="1" smtClean="0">
                <a:latin typeface="Arial" charset="0"/>
                <a:ea typeface="ＭＳ Ｐゴシック" charset="-128"/>
                <a:cs typeface="Arial" charset="0"/>
              </a:rPr>
              <a:t>Eltis</a:t>
            </a:r>
            <a:r>
              <a:rPr lang="en-GB" sz="2000" dirty="0" smtClean="0">
                <a:latin typeface="Arial" charset="0"/>
                <a:ea typeface="ＭＳ Ｐゴシック" charset="-128"/>
                <a:cs typeface="Arial" charset="0"/>
              </a:rPr>
              <a:t> : </a:t>
            </a:r>
            <a:r>
              <a:rPr lang="en-GB" sz="2000" dirty="0" smtClean="0">
                <a:latin typeface="Arial" charset="0"/>
                <a:ea typeface="ＭＳ Ｐゴシック" charset="-128"/>
                <a:cs typeface="Arial" charset="0"/>
                <a:hlinkClick r:id="rId6"/>
              </a:rPr>
              <a:t>www.eltis.org</a:t>
            </a:r>
            <a:r>
              <a:rPr lang="en-GB" sz="2000" dirty="0" smtClean="0">
                <a:latin typeface="Arial" charset="0"/>
                <a:ea typeface="ＭＳ Ｐゴシック" charset="-128"/>
                <a:cs typeface="Arial" charset="0"/>
              </a:rPr>
              <a:t> </a:t>
            </a:r>
          </a:p>
          <a:p>
            <a:pPr marL="625475" lvl="3" indent="-355600" eaLnBrk="1" hangingPunct="1">
              <a:buFont typeface="Wingdings" charset="2"/>
              <a:buChar char="Ø"/>
            </a:pPr>
            <a:r>
              <a:rPr lang="en-GB" sz="2000" dirty="0" smtClean="0">
                <a:latin typeface="Arial" charset="0"/>
                <a:ea typeface="ＭＳ Ｐゴシック" charset="-128"/>
                <a:cs typeface="Arial" charset="0"/>
              </a:rPr>
              <a:t>Polis : </a:t>
            </a:r>
            <a:r>
              <a:rPr lang="en-GB" sz="2000" dirty="0" smtClean="0">
                <a:latin typeface="Arial" charset="0"/>
                <a:ea typeface="ＭＳ Ｐゴシック" charset="-128"/>
                <a:cs typeface="Arial" charset="0"/>
                <a:hlinkClick r:id="rId7"/>
              </a:rPr>
              <a:t>www.polis-online.org</a:t>
            </a:r>
            <a:endParaRPr lang="en-GB" sz="2000" dirty="0" smtClean="0">
              <a:latin typeface="Arial" charset="0"/>
              <a:ea typeface="ＭＳ Ｐゴシック" charset="-128"/>
              <a:cs typeface="Arial" charset="0"/>
            </a:endParaRPr>
          </a:p>
          <a:p>
            <a:pPr marL="625475" lvl="3" indent="-355600" eaLnBrk="1" hangingPunct="1">
              <a:buFont typeface="Wingdings" charset="2"/>
              <a:buChar char="Ø"/>
            </a:pPr>
            <a:r>
              <a:rPr lang="en-GB" sz="2000" dirty="0" err="1" smtClean="0">
                <a:latin typeface="Arial" charset="0"/>
                <a:ea typeface="ＭＳ Ｐゴシック" charset="-128"/>
                <a:cs typeface="Arial" charset="0"/>
              </a:rPr>
              <a:t>Pacte</a:t>
            </a:r>
            <a:r>
              <a:rPr lang="en-GB" sz="2000" dirty="0" smtClean="0">
                <a:latin typeface="Arial" charset="0"/>
                <a:ea typeface="ＭＳ Ｐゴシック" charset="-128"/>
                <a:cs typeface="Arial" charset="0"/>
              </a:rPr>
              <a:t> des </a:t>
            </a:r>
            <a:r>
              <a:rPr lang="en-GB" sz="2000" dirty="0" err="1" smtClean="0">
                <a:latin typeface="Arial" charset="0"/>
                <a:ea typeface="ＭＳ Ｐゴシック" charset="-128"/>
                <a:cs typeface="Arial" charset="0"/>
              </a:rPr>
              <a:t>maires</a:t>
            </a:r>
            <a:r>
              <a:rPr lang="en-GB" sz="2000" dirty="0" smtClean="0">
                <a:latin typeface="Arial" charset="0"/>
                <a:ea typeface="ＭＳ Ｐゴシック" charset="-128"/>
                <a:cs typeface="Arial" charset="0"/>
              </a:rPr>
              <a:t> : </a:t>
            </a:r>
            <a:r>
              <a:rPr lang="en-GB" sz="2000" dirty="0" smtClean="0">
                <a:latin typeface="Arial" charset="0"/>
                <a:ea typeface="ＭＳ Ｐゴシック" charset="-128"/>
                <a:cs typeface="Arial" charset="0"/>
                <a:hlinkClick r:id="rId8"/>
              </a:rPr>
              <a:t>www.covenantofmayors.eu</a:t>
            </a:r>
            <a:endParaRPr lang="en-GB" sz="2000" dirty="0" smtClean="0">
              <a:latin typeface="Arial" charset="0"/>
              <a:ea typeface="ＭＳ Ｐゴシック" charset="-128"/>
              <a:cs typeface="Arial" charset="0"/>
            </a:endParaRPr>
          </a:p>
          <a:p>
            <a:pPr marL="625475" lvl="3" indent="-355600" eaLnBrk="1" hangingPunct="1"/>
            <a:r>
              <a:rPr lang="en-GB" sz="2000" dirty="0" smtClean="0">
                <a:latin typeface="Arial" charset="0"/>
                <a:ea typeface="ＭＳ Ｐゴシック" charset="-128"/>
                <a:cs typeface="Arial" charset="0"/>
              </a:rPr>
              <a:t> </a:t>
            </a:r>
          </a:p>
          <a:p>
            <a:pPr marL="625475" lvl="2" indent="-355600" eaLnBrk="1" hangingPunct="1">
              <a:buFont typeface="Wingdings" charset="2"/>
              <a:buChar char="Ø"/>
            </a:pPr>
            <a:endParaRPr lang="en-GB" sz="2000" dirty="0" smtClean="0">
              <a:solidFill>
                <a:srgbClr val="87888A"/>
              </a:solidFill>
              <a:latin typeface="Arial" charset="0"/>
              <a:ea typeface="ＭＳ Ｐゴシック" charset="-128"/>
              <a:cs typeface="Arial" charset="0"/>
            </a:endParaRPr>
          </a:p>
          <a:p>
            <a:pPr marL="625475" lvl="2" indent="-355600" eaLnBrk="1" hangingPunct="1">
              <a:buFont typeface="Wingdings" charset="2"/>
              <a:buChar char="Ø"/>
            </a:pPr>
            <a:r>
              <a:rPr lang="en-GB" sz="2000" dirty="0" err="1" smtClean="0">
                <a:solidFill>
                  <a:srgbClr val="87888A"/>
                </a:solidFill>
                <a:latin typeface="Arial" charset="0"/>
                <a:ea typeface="ＭＳ Ｐゴシック" charset="-128"/>
                <a:cs typeface="Arial" charset="0"/>
              </a:rPr>
              <a:t>Autres</a:t>
            </a:r>
            <a:r>
              <a:rPr lang="en-GB" sz="2000" dirty="0" smtClean="0">
                <a:solidFill>
                  <a:srgbClr val="87888A"/>
                </a:solidFill>
                <a:latin typeface="Arial" charset="0"/>
                <a:ea typeface="ＭＳ Ｐゴシック" charset="-128"/>
                <a:cs typeface="Arial" charset="0"/>
              </a:rPr>
              <a:t> ? </a:t>
            </a:r>
          </a:p>
        </p:txBody>
      </p:sp>
      <p:pic>
        <p:nvPicPr>
          <p:cNvPr id="1026" name="Picture 2" descr="C:\Users\chandler.ICLEIV2\AppData\Local\Microsoft\Windows\Temporary Internet Files\Content.IE5\UYAZYQ6O\music-symbols-notes[1].jpg"/>
          <p:cNvPicPr>
            <a:picLocks noChangeAspect="1" noChangeArrowheads="1"/>
          </p:cNvPicPr>
          <p:nvPr/>
        </p:nvPicPr>
        <p:blipFill>
          <a:blip r:embed="rId9" cstate="print"/>
          <a:srcRect/>
          <a:stretch>
            <a:fillRect/>
          </a:stretch>
        </p:blipFill>
        <p:spPr bwMode="auto">
          <a:xfrm>
            <a:off x="3779912" y="836712"/>
            <a:ext cx="451768" cy="451768"/>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a:xfrm>
            <a:off x="457200" y="1062038"/>
            <a:ext cx="8099425" cy="647700"/>
          </a:xfrm>
        </p:spPr>
        <p:txBody>
          <a:bodyPr/>
          <a:lstStyle/>
          <a:p>
            <a:pPr eaLnBrk="1" hangingPunct="1"/>
            <a:r>
              <a:rPr lang="en-GB" cap="none" smtClean="0">
                <a:solidFill>
                  <a:schemeClr val="accent1"/>
                </a:solidFill>
                <a:latin typeface="Arial" charset="0"/>
                <a:ea typeface="ＭＳ Ｐゴシック" charset="-128"/>
                <a:cs typeface="Arial" charset="0"/>
              </a:rPr>
              <a:t>ÉTUDE DE CAS : LONDRES </a:t>
            </a:r>
            <a:r>
              <a:rPr lang="en-GB" cap="none" smtClean="0">
                <a:ea typeface="ＭＳ Ｐゴシック" charset="-128"/>
              </a:rPr>
              <a:t>	</a:t>
            </a:r>
          </a:p>
        </p:txBody>
      </p:sp>
      <p:sp>
        <p:nvSpPr>
          <p:cNvPr id="147459" name="Content Placeholder 2"/>
          <p:cNvSpPr>
            <a:spLocks noGrp="1"/>
          </p:cNvSpPr>
          <p:nvPr>
            <p:ph idx="1"/>
          </p:nvPr>
        </p:nvSpPr>
        <p:spPr>
          <a:xfrm>
            <a:off x="250825" y="1709738"/>
            <a:ext cx="8486775" cy="4176712"/>
          </a:xfrm>
        </p:spPr>
        <p:txBody>
          <a:bodyPr/>
          <a:lstStyle/>
          <a:p>
            <a:pPr marL="625475" lvl="2" indent="-355600" eaLnBrk="1" hangingPunct="1">
              <a:buFont typeface="Wingdings" charset="2"/>
              <a:buChar char="Ø"/>
            </a:pPr>
            <a:r>
              <a:rPr lang="fr-FR" sz="2000" smtClean="0">
                <a:solidFill>
                  <a:srgbClr val="87888A"/>
                </a:solidFill>
                <a:latin typeface="Arial" charset="0"/>
                <a:ea typeface="ＭＳ Ｐゴシック" charset="-128"/>
                <a:cs typeface="Arial" charset="0"/>
              </a:rPr>
              <a:t>Plan du maire portant sur la livraison de véhicules électriques en 2008</a:t>
            </a:r>
          </a:p>
          <a:p>
            <a:pPr marL="625475" lvl="3" indent="-355600" eaLnBrk="1" hangingPunct="1">
              <a:buFont typeface="Wingdings" charset="2"/>
              <a:buChar char="Ø"/>
            </a:pPr>
            <a:r>
              <a:rPr lang="fr-FR" sz="2000" smtClean="0">
                <a:latin typeface="Arial" charset="0"/>
                <a:ea typeface="ＭＳ Ｐゴシック" charset="-128"/>
                <a:cs typeface="Arial" charset="0"/>
              </a:rPr>
              <a:t>25 000 bornes de recharge à Londres </a:t>
            </a:r>
          </a:p>
          <a:p>
            <a:pPr marL="625475" lvl="3" indent="-355600" eaLnBrk="1" hangingPunct="1">
              <a:buFont typeface="Wingdings" charset="2"/>
              <a:buChar char="Ø"/>
            </a:pPr>
            <a:r>
              <a:rPr lang="fr-FR" sz="2000" smtClean="0">
                <a:latin typeface="Arial" charset="0"/>
                <a:ea typeface="ＭＳ Ｐゴシック" charset="-128"/>
                <a:cs typeface="Arial" charset="0"/>
              </a:rPr>
              <a:t>100 000 véhicules dans les parcs automobiles londoniens le plus rapidement possible</a:t>
            </a:r>
          </a:p>
          <a:p>
            <a:pPr marL="625475" lvl="3" indent="-355600" eaLnBrk="1" hangingPunct="1">
              <a:buFont typeface="Wingdings" charset="2"/>
              <a:buChar char="Ø"/>
            </a:pPr>
            <a:r>
              <a:rPr lang="fr-FR" sz="2000" smtClean="0">
                <a:latin typeface="Arial" charset="0"/>
                <a:ea typeface="ＭＳ Ｐゴシック" charset="-128"/>
                <a:cs typeface="Arial" charset="0"/>
              </a:rPr>
              <a:t>1 000 véhicules dans le parc automobile du GLA (organisme chargé de la gestion du grand Londres) en 2015</a:t>
            </a:r>
          </a:p>
          <a:p>
            <a:pPr marL="625475" lvl="2" indent="-355600" eaLnBrk="1" hangingPunct="1">
              <a:buFont typeface="Wingdings" charset="2"/>
              <a:buChar char="Ø"/>
            </a:pPr>
            <a:endParaRPr lang="fr-FR" sz="2000" smtClean="0">
              <a:solidFill>
                <a:srgbClr val="87888A"/>
              </a:solidFill>
              <a:latin typeface="Arial" charset="0"/>
              <a:ea typeface="ＭＳ Ｐゴシック" charset="-128"/>
              <a:cs typeface="Arial" charset="0"/>
            </a:endParaRPr>
          </a:p>
          <a:p>
            <a:pPr marL="625475" lvl="2" indent="-355600" eaLnBrk="1" hangingPunct="1">
              <a:buFont typeface="Wingdings" charset="2"/>
              <a:buChar char="Ø"/>
            </a:pPr>
            <a:r>
              <a:rPr lang="fr-FR" sz="2000" smtClean="0">
                <a:solidFill>
                  <a:srgbClr val="87888A"/>
                </a:solidFill>
                <a:latin typeface="Arial" charset="0"/>
                <a:ea typeface="ＭＳ Ｐゴシック" charset="-128"/>
                <a:cs typeface="Arial" charset="0"/>
              </a:rPr>
              <a:t>L’impact</a:t>
            </a:r>
          </a:p>
          <a:p>
            <a:pPr marL="625475" lvl="3" indent="-355600" eaLnBrk="1" hangingPunct="1">
              <a:buFont typeface="Wingdings" charset="2"/>
              <a:buChar char="Ø"/>
            </a:pPr>
            <a:r>
              <a:rPr lang="fr-FR" sz="2000" smtClean="0">
                <a:latin typeface="Arial" charset="0"/>
                <a:ea typeface="ＭＳ Ｐゴシック" charset="-128"/>
                <a:cs typeface="Arial" charset="0"/>
              </a:rPr>
              <a:t>1 300 bornes de recharge</a:t>
            </a:r>
          </a:p>
          <a:p>
            <a:pPr marL="625475" lvl="3" indent="-355600" eaLnBrk="1" hangingPunct="1">
              <a:buFont typeface="Wingdings" charset="2"/>
              <a:buChar char="Ø"/>
            </a:pPr>
            <a:r>
              <a:rPr lang="fr-FR" sz="2000" smtClean="0">
                <a:latin typeface="Arial" charset="0"/>
                <a:ea typeface="ＭＳ Ｐゴシック" charset="-128"/>
                <a:cs typeface="Arial" charset="0"/>
              </a:rPr>
              <a:t>Un plan et un budget consacrés aux ULEVs au sein des TfL</a:t>
            </a:r>
          </a:p>
          <a:p>
            <a:pPr marL="625475" lvl="2" indent="-355600" eaLnBrk="1" hangingPunct="1">
              <a:buFont typeface="Wingdings" charset="2"/>
              <a:buChar char="Ø"/>
            </a:pPr>
            <a:endParaRPr lang="en-GB" sz="2400" smtClean="0">
              <a:solidFill>
                <a:srgbClr val="87888A"/>
              </a:solidFill>
              <a:ea typeface="ＭＳ Ｐゴシック" charset="-128"/>
            </a:endParaRPr>
          </a:p>
          <a:p>
            <a:pPr eaLnBrk="1" hangingPunct="1"/>
            <a:endParaRPr lang="en-GB" cap="none" smtClean="0">
              <a:ea typeface="ＭＳ Ｐゴシック" charset="-128"/>
            </a:endParaRPr>
          </a:p>
          <a:p>
            <a:pPr eaLnBrk="1" hangingPunct="1"/>
            <a:endParaRPr lang="en-GB" cap="none" smtClean="0">
              <a:ea typeface="ＭＳ Ｐゴシック" charset="-128"/>
            </a:endParaRPr>
          </a:p>
          <a:p>
            <a:pPr eaLnBrk="1" hangingPunct="1"/>
            <a:endParaRPr lang="en-GB" cap="none" smtClean="0">
              <a:ea typeface="ＭＳ Ｐゴシック"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1062038"/>
            <a:ext cx="8099425" cy="647700"/>
          </a:xfrm>
        </p:spPr>
        <p:txBody>
          <a:bodyPr/>
          <a:lstStyle/>
          <a:p>
            <a:pPr eaLnBrk="1" hangingPunct="1"/>
            <a:r>
              <a:rPr lang="en-GB" cap="none" smtClean="0">
                <a:solidFill>
                  <a:srgbClr val="558ED5"/>
                </a:solidFill>
                <a:latin typeface="Arial" charset="0"/>
                <a:ea typeface="ＭＳ Ｐゴシック" charset="-128"/>
                <a:cs typeface="Arial" charset="0"/>
              </a:rPr>
              <a:t>CONTRÔLE DE LA QUALITÉ DE L’AIR</a:t>
            </a:r>
            <a:endParaRPr lang="de-DE" cap="none" smtClean="0">
              <a:solidFill>
                <a:srgbClr val="558ED5"/>
              </a:solidFill>
              <a:latin typeface="Arial" charset="0"/>
              <a:ea typeface="ＭＳ Ｐゴシック" charset="-128"/>
              <a:cs typeface="Arial" charset="0"/>
            </a:endParaRPr>
          </a:p>
        </p:txBody>
      </p:sp>
      <p:pic>
        <p:nvPicPr>
          <p:cNvPr id="3075" name="Picture 3" descr="I:\A-Sustainable Economy and Procurement\Projects\Clean Fleets IEE - 23067\Work packages\WP 6 - Dissemination\06 Images\Copyright haven't the slightest, Flickr.com CC BY-ND 2.0.jpg"/>
          <p:cNvPicPr>
            <a:picLocks noChangeAspect="1" noChangeArrowheads="1"/>
          </p:cNvPicPr>
          <p:nvPr/>
        </p:nvPicPr>
        <p:blipFill>
          <a:blip r:embed="rId3" cstate="print"/>
          <a:srcRect b="9333"/>
          <a:stretch>
            <a:fillRect/>
          </a:stretch>
        </p:blipFill>
        <p:spPr bwMode="auto">
          <a:xfrm>
            <a:off x="2483768" y="1556792"/>
            <a:ext cx="3688258" cy="4320480"/>
          </a:xfrm>
          <a:prstGeom prst="rect">
            <a:avLst/>
          </a:prstGeom>
          <a:noFill/>
        </p:spPr>
      </p:pic>
      <p:sp>
        <p:nvSpPr>
          <p:cNvPr id="6" name="TextBox 5"/>
          <p:cNvSpPr txBox="1"/>
          <p:nvPr/>
        </p:nvSpPr>
        <p:spPr>
          <a:xfrm>
            <a:off x="2483768" y="5661248"/>
            <a:ext cx="3456384" cy="246221"/>
          </a:xfrm>
          <a:prstGeom prst="rect">
            <a:avLst/>
          </a:prstGeom>
          <a:noFill/>
        </p:spPr>
        <p:txBody>
          <a:bodyPr wrap="square" rtlCol="0">
            <a:spAutoFit/>
          </a:bodyPr>
          <a:lstStyle/>
          <a:p>
            <a:r>
              <a:rPr lang="de-DE" sz="1000" dirty="0" smtClean="0">
                <a:solidFill>
                  <a:schemeClr val="bg1"/>
                </a:solidFill>
              </a:rPr>
              <a:t>Copyright haven‘t the slightest</a:t>
            </a:r>
            <a:r>
              <a:rPr lang="de-DE" sz="1000" dirty="0" smtClean="0">
                <a:solidFill>
                  <a:schemeClr val="bg1"/>
                </a:solidFill>
              </a:rPr>
              <a:t>, Flickr.com CC BY-ND 2.0</a:t>
            </a:r>
            <a:endParaRPr lang="de-DE" sz="10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1062038"/>
            <a:ext cx="8099425" cy="647700"/>
          </a:xfrm>
        </p:spPr>
        <p:txBody>
          <a:bodyPr/>
          <a:lstStyle/>
          <a:p>
            <a:pPr eaLnBrk="1" hangingPunct="1"/>
            <a:r>
              <a:rPr lang="en-GB" cap="none" smtClean="0">
                <a:solidFill>
                  <a:srgbClr val="558ED5"/>
                </a:solidFill>
                <a:latin typeface="Arial" charset="0"/>
                <a:ea typeface="ＭＳ Ｐゴシック" charset="-128"/>
                <a:cs typeface="Arial" charset="0"/>
              </a:rPr>
              <a:t>MOYENNE ANNUELLE PM10</a:t>
            </a:r>
            <a:endParaRPr lang="de-DE" cap="none" smtClean="0">
              <a:solidFill>
                <a:srgbClr val="558ED5"/>
              </a:solidFill>
              <a:latin typeface="Arial" charset="0"/>
              <a:ea typeface="ＭＳ Ｐゴシック" charset="-128"/>
              <a:cs typeface="Arial" charset="0"/>
            </a:endParaRPr>
          </a:p>
        </p:txBody>
      </p:sp>
      <p:pic>
        <p:nvPicPr>
          <p:cNvPr id="67587" name="Picture 2"/>
          <p:cNvPicPr>
            <a:picLocks/>
          </p:cNvPicPr>
          <p:nvPr/>
        </p:nvPicPr>
        <p:blipFill>
          <a:blip r:embed="rId3" cstate="print"/>
          <a:srcRect l="14415" t="21181" r="50336" b="30043"/>
          <a:stretch>
            <a:fillRect/>
          </a:stretch>
        </p:blipFill>
        <p:spPr bwMode="auto">
          <a:xfrm>
            <a:off x="1619250" y="1647825"/>
            <a:ext cx="5761038" cy="4373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1062038"/>
            <a:ext cx="8099425" cy="647700"/>
          </a:xfrm>
        </p:spPr>
        <p:txBody>
          <a:bodyPr/>
          <a:lstStyle/>
          <a:p>
            <a:pPr eaLnBrk="1" hangingPunct="1"/>
            <a:r>
              <a:rPr lang="en-GB" cap="none" smtClean="0">
                <a:solidFill>
                  <a:srgbClr val="558ED5"/>
                </a:solidFill>
                <a:latin typeface="Arial" charset="0"/>
                <a:ea typeface="ＭＳ Ｐゴシック" charset="-128"/>
                <a:cs typeface="Arial" charset="0"/>
              </a:rPr>
              <a:t>MOYENNE JOURNALIÈRE PM10 </a:t>
            </a:r>
            <a:endParaRPr lang="de-DE" cap="none" smtClean="0">
              <a:solidFill>
                <a:srgbClr val="558ED5"/>
              </a:solidFill>
              <a:latin typeface="Arial" charset="0"/>
              <a:ea typeface="ＭＳ Ｐゴシック" charset="-128"/>
              <a:cs typeface="Arial" charset="0"/>
            </a:endParaRPr>
          </a:p>
        </p:txBody>
      </p:sp>
      <p:sp>
        <p:nvSpPr>
          <p:cNvPr id="69635" name="Content Placeholder 2"/>
          <p:cNvSpPr txBox="1">
            <a:spLocks/>
          </p:cNvSpPr>
          <p:nvPr/>
        </p:nvSpPr>
        <p:spPr bwMode="auto">
          <a:xfrm>
            <a:off x="196850" y="1590675"/>
            <a:ext cx="8232775" cy="4176713"/>
          </a:xfrm>
          <a:prstGeom prst="rect">
            <a:avLst/>
          </a:prstGeom>
          <a:noFill/>
          <a:ln w="9525">
            <a:noFill/>
            <a:miter lim="800000"/>
            <a:headEnd/>
            <a:tailEnd/>
          </a:ln>
        </p:spPr>
        <p:txBody>
          <a:bodyPr/>
          <a:lstStyle/>
          <a:p>
            <a:pPr marL="625475" lvl="2" indent="-355600" defTabSz="457200">
              <a:spcBef>
                <a:spcPts val="600"/>
              </a:spcBef>
              <a:buClr>
                <a:srgbClr val="2298D4"/>
              </a:buClr>
              <a:buFont typeface="Wingdings" charset="2"/>
              <a:buChar char="Ø"/>
            </a:pPr>
            <a:endParaRPr lang="en-GB" sz="2400">
              <a:solidFill>
                <a:srgbClr val="87888A"/>
              </a:solidFill>
              <a:latin typeface="Calibri" charset="0"/>
            </a:endParaRPr>
          </a:p>
          <a:p>
            <a:pPr defTabSz="457200">
              <a:spcBef>
                <a:spcPts val="288"/>
              </a:spcBef>
            </a:pPr>
            <a:endParaRPr lang="en-GB" sz="1200" b="1">
              <a:solidFill>
                <a:srgbClr val="88B50E"/>
              </a:solidFill>
              <a:latin typeface="Calibri" charset="0"/>
            </a:endParaRPr>
          </a:p>
        </p:txBody>
      </p:sp>
      <p:pic>
        <p:nvPicPr>
          <p:cNvPr id="69636" name="Picture 2"/>
          <p:cNvPicPr>
            <a:picLocks/>
          </p:cNvPicPr>
          <p:nvPr/>
        </p:nvPicPr>
        <p:blipFill>
          <a:blip r:embed="rId3" cstate="print"/>
          <a:srcRect l="14526" t="21181" r="50446" b="30009"/>
          <a:stretch>
            <a:fillRect/>
          </a:stretch>
        </p:blipFill>
        <p:spPr bwMode="auto">
          <a:xfrm>
            <a:off x="1620838" y="1719263"/>
            <a:ext cx="5759450" cy="4373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1062038"/>
            <a:ext cx="8099425" cy="647700"/>
          </a:xfrm>
        </p:spPr>
        <p:txBody>
          <a:bodyPr/>
          <a:lstStyle/>
          <a:p>
            <a:pPr eaLnBrk="1" hangingPunct="1"/>
            <a:r>
              <a:rPr lang="en-GB" cap="none" smtClean="0">
                <a:solidFill>
                  <a:srgbClr val="558ED5"/>
                </a:solidFill>
                <a:latin typeface="Arial" charset="0"/>
                <a:ea typeface="ＭＳ Ｐゴシック" charset="-128"/>
                <a:cs typeface="Arial" charset="0"/>
              </a:rPr>
              <a:t>MOYENNE ANNUELLE NO</a:t>
            </a:r>
            <a:r>
              <a:rPr lang="en-GB" cap="none" baseline="-25000" smtClean="0">
                <a:solidFill>
                  <a:srgbClr val="558ED5"/>
                </a:solidFill>
                <a:latin typeface="Arial" charset="0"/>
                <a:ea typeface="ＭＳ Ｐゴシック" charset="-128"/>
                <a:cs typeface="Arial" charset="0"/>
              </a:rPr>
              <a:t>2</a:t>
            </a:r>
            <a:endParaRPr lang="de-DE" cap="none" smtClean="0">
              <a:solidFill>
                <a:srgbClr val="558ED5"/>
              </a:solidFill>
              <a:latin typeface="Arial" charset="0"/>
              <a:ea typeface="ＭＳ Ｐゴシック" charset="-128"/>
              <a:cs typeface="Arial" charset="0"/>
            </a:endParaRPr>
          </a:p>
        </p:txBody>
      </p:sp>
      <p:pic>
        <p:nvPicPr>
          <p:cNvPr id="71683" name="Picture 2"/>
          <p:cNvPicPr>
            <a:picLocks/>
          </p:cNvPicPr>
          <p:nvPr/>
        </p:nvPicPr>
        <p:blipFill>
          <a:blip r:embed="rId3" cstate="print"/>
          <a:srcRect l="14526" t="34276" r="50336" b="17906"/>
          <a:stretch>
            <a:fillRect/>
          </a:stretch>
        </p:blipFill>
        <p:spPr bwMode="auto">
          <a:xfrm>
            <a:off x="1692275" y="1574800"/>
            <a:ext cx="5759450" cy="437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57200" y="1062038"/>
            <a:ext cx="8099425" cy="647700"/>
          </a:xfrm>
        </p:spPr>
        <p:txBody>
          <a:bodyPr/>
          <a:lstStyle/>
          <a:p>
            <a:pPr eaLnBrk="1" hangingPunct="1"/>
            <a:r>
              <a:rPr lang="en-GB" cap="none" smtClean="0">
                <a:solidFill>
                  <a:srgbClr val="558ED5"/>
                </a:solidFill>
                <a:latin typeface="Arial" charset="0"/>
                <a:ea typeface="ＭＳ Ｐゴシック" charset="-128"/>
                <a:cs typeface="Arial" charset="0"/>
              </a:rPr>
              <a:t>MOYENNE HORAIRE NO</a:t>
            </a:r>
            <a:r>
              <a:rPr lang="en-GB" cap="none" baseline="-25000" smtClean="0">
                <a:solidFill>
                  <a:srgbClr val="558ED5"/>
                </a:solidFill>
                <a:latin typeface="Arial" charset="0"/>
                <a:ea typeface="ＭＳ Ｐゴシック" charset="-128"/>
                <a:cs typeface="Arial" charset="0"/>
              </a:rPr>
              <a:t>2</a:t>
            </a:r>
            <a:endParaRPr lang="de-DE" cap="none" smtClean="0">
              <a:solidFill>
                <a:srgbClr val="558ED5"/>
              </a:solidFill>
              <a:latin typeface="Arial" charset="0"/>
              <a:ea typeface="ＭＳ Ｐゴシック" charset="-128"/>
              <a:cs typeface="Arial" charset="0"/>
            </a:endParaRPr>
          </a:p>
        </p:txBody>
      </p:sp>
      <p:pic>
        <p:nvPicPr>
          <p:cNvPr id="73731" name="Picture 2"/>
          <p:cNvPicPr>
            <a:picLocks noChangeAspect="1"/>
          </p:cNvPicPr>
          <p:nvPr/>
        </p:nvPicPr>
        <p:blipFill>
          <a:blip r:embed="rId3" cstate="print"/>
          <a:srcRect l="14526" t="34474" r="50223" b="17908"/>
          <a:stretch>
            <a:fillRect/>
          </a:stretch>
        </p:blipFill>
        <p:spPr bwMode="auto">
          <a:xfrm>
            <a:off x="1692275" y="1646238"/>
            <a:ext cx="5761038" cy="437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lean fleets rgb">
      <a:dk1>
        <a:srgbClr val="288FC3"/>
      </a:dk1>
      <a:lt1>
        <a:srgbClr val="FFFFFF"/>
      </a:lt1>
      <a:dk2>
        <a:srgbClr val="8D8E8D"/>
      </a:dk2>
      <a:lt2>
        <a:srgbClr val="F8F8F8"/>
      </a:lt2>
      <a:accent1>
        <a:srgbClr val="73B632"/>
      </a:accent1>
      <a:accent2>
        <a:srgbClr val="E7AE2B"/>
      </a:accent2>
      <a:accent3>
        <a:srgbClr val="288FC3"/>
      </a:accent3>
      <a:accent4>
        <a:srgbClr val="8D8E8D"/>
      </a:accent4>
      <a:accent5>
        <a:srgbClr val="5F5F5F"/>
      </a:accent5>
      <a:accent6>
        <a:srgbClr val="4D4D4D"/>
      </a:accent6>
      <a:hlink>
        <a:srgbClr val="73B632"/>
      </a:hlink>
      <a:folHlink>
        <a:srgbClr val="288FC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4599</Words>
  <Application>Microsoft Office PowerPoint</Application>
  <PresentationFormat>On-screen Show (4:3)</PresentationFormat>
  <Paragraphs>614</Paragraphs>
  <Slides>45</Slides>
  <Notes>45</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Office Theme</vt:lpstr>
      <vt:lpstr>1_Office Theme</vt:lpstr>
      <vt:lpstr>MODULE 1 :  ACHAT DE VÉHICULES PROPRES</vt:lpstr>
      <vt:lpstr>1.1 : MOTIVATIONS POUR L’ACQUISITION DE VÉHICULES PROPRES   </vt:lpstr>
      <vt:lpstr>QUALITÉ DE L’AIR</vt:lpstr>
      <vt:lpstr>INCIDENCES DES POLLUANTS ATMOSPHÉRIQUES SUR LA SANTÉ</vt:lpstr>
      <vt:lpstr>CONTRÔLE DE LA QUALITÉ DE L’AIR</vt:lpstr>
      <vt:lpstr>MOYENNE ANNUELLE PM10</vt:lpstr>
      <vt:lpstr>MOYENNE JOURNALIÈRE PM10 </vt:lpstr>
      <vt:lpstr>MOYENNE ANNUELLE NO2</vt:lpstr>
      <vt:lpstr>MOYENNE HORAIRE NO2</vt:lpstr>
      <vt:lpstr>SOURCES DE LA POLLUTION ATMOSPHÉRIQUE</vt:lpstr>
      <vt:lpstr>NORMES EURO</vt:lpstr>
      <vt:lpstr>POLLUTION ATMOSPHÉRIQUE MONDIALE</vt:lpstr>
      <vt:lpstr>POURQUOI CONSOMMER MOINS DE CARBURANTS FOSSILES ?</vt:lpstr>
      <vt:lpstr>CARBURANTS ALTERNATIFS</vt:lpstr>
      <vt:lpstr>QUE PEUT-ON FAIRE ?</vt:lpstr>
      <vt:lpstr>RÉDUIRE LA DEMANDE – MOBILITÉ URBAINE DURABLE  </vt:lpstr>
      <vt:lpstr>RÉDUIRE LA DEMANDE – MOBILITÉ URBAINE DURABLE  </vt:lpstr>
      <vt:lpstr>RÉDUIRE LA DEMANDE – MOBILITÉ URBAINE DURABLE  </vt:lpstr>
      <vt:lpstr>RÉDUIRE LA DEMANDE – MOBILITÉ URBAINE DURABLE </vt:lpstr>
      <vt:lpstr>RÉDUIRE L’IMPACT DU FRET – MOBILITÉ URBAINE DURABLE   </vt:lpstr>
      <vt:lpstr>RÔLE DES ACHETEURS – MOBILITÉ URBAINE DURABLE  </vt:lpstr>
      <vt:lpstr>1.2 : VOITURES ET VÉHICULES UTILITAIRES LÉGERS À CARBURANT ALTERNATIF  </vt:lpstr>
      <vt:lpstr>VOITURES ET VÉHICULES UTILITAIRES À CARBURANT ALTERNATIF</vt:lpstr>
      <vt:lpstr>SOLUTIONS DISPONIBLES</vt:lpstr>
      <vt:lpstr>RÈGLES GÉNÉRALES RELATIVES À L’ESSENCE ET AU GAZOLE (MCI)   </vt:lpstr>
      <vt:lpstr>RÈGLES GÉNERALES POUR VÉHICULES HYBRIDES </vt:lpstr>
      <vt:lpstr>RÈGLES GÉNERALES POUR VÉHICULES ÉLECTRIQUES </vt:lpstr>
      <vt:lpstr>RÈGLES GÉNERALES POUR VÉHICULES HYBRIDES RECHARGEABLES  ET À AUTONOMIE PROLONGÉE  </vt:lpstr>
      <vt:lpstr>RÈGLES GÉNERALES POUR VÉHICULES À GAZ ET BIOCARBURANT </vt:lpstr>
      <vt:lpstr>RÈGLES GÉNERALES POUR VÉHICULES À CARBURANT ALTERNATIF  </vt:lpstr>
      <vt:lpstr>ACTIVITÉ 1 </vt:lpstr>
      <vt:lpstr>ACTIVITÉ 1 </vt:lpstr>
      <vt:lpstr>1.3 : BUS ET VÉHICULES LOURDS À CARBURANT ALTERNATIF  </vt:lpstr>
      <vt:lpstr>BUS ET VÉHICULES LOURDS À CARBURANT ALTERNATIF</vt:lpstr>
      <vt:lpstr>RÉGLES GÉNÉRALES POUR HDV HYBRIDES </vt:lpstr>
      <vt:lpstr>RÉGLES GÉNÉRALES POUR HDV À GAZ ET BIOCARBURANT </vt:lpstr>
      <vt:lpstr>RÉGLES GÉNÉRALES POUR HDV ÉLECTRIQUES</vt:lpstr>
      <vt:lpstr>RÉGLES GÉNÉRALES POUR HDV HYBRIDES RECHARGEABLES</vt:lpstr>
      <vt:lpstr>RÉGLES GÉNÉRALES POUR HDV À HYDROGÈNE</vt:lpstr>
      <vt:lpstr>ACTIVITÉ 2</vt:lpstr>
      <vt:lpstr>VUE D’ENSEMBLE</vt:lpstr>
      <vt:lpstr>POLITIQUES ET OBJECTIFS  </vt:lpstr>
      <vt:lpstr>GESTION DES ACTEURS  </vt:lpstr>
      <vt:lpstr>HELP, I NEED SOMEBODY </vt:lpstr>
      <vt:lpstr>ÉTUDE DE CAS : LONDRES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political context, drivers and the market</dc:title>
  <dc:creator>Natty</dc:creator>
  <cp:lastModifiedBy>chandler</cp:lastModifiedBy>
  <cp:revision>548</cp:revision>
  <dcterms:created xsi:type="dcterms:W3CDTF">2015-03-18T08:28:41Z</dcterms:created>
  <dcterms:modified xsi:type="dcterms:W3CDTF">2015-03-31T13:39:50Z</dcterms:modified>
</cp:coreProperties>
</file>